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5.xml" ContentType="application/inkml+xml"/>
  <Override PartName="/ppt/notesSlides/notesSlide13.xml" ContentType="application/vnd.openxmlformats-officedocument.presentationml.notesSlide+xml"/>
  <Override PartName="/ppt/ink/ink1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8"/>
  </p:notesMasterIdLst>
  <p:sldIdLst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98" r:id="rId13"/>
    <p:sldId id="257" r:id="rId14"/>
    <p:sldId id="259" r:id="rId15"/>
    <p:sldId id="260" r:id="rId16"/>
    <p:sldId id="261" r:id="rId17"/>
    <p:sldId id="273" r:id="rId18"/>
    <p:sldId id="274" r:id="rId19"/>
    <p:sldId id="275" r:id="rId20"/>
    <p:sldId id="276" r:id="rId21"/>
    <p:sldId id="287" r:id="rId22"/>
    <p:sldId id="288" r:id="rId23"/>
    <p:sldId id="289" r:id="rId24"/>
    <p:sldId id="290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67" autoAdjust="0"/>
  </p:normalViewPr>
  <p:slideViewPr>
    <p:cSldViewPr snapToGrid="0">
      <p:cViewPr varScale="1">
        <p:scale>
          <a:sx n="103" d="100"/>
          <a:sy n="103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32.39574" units="1/cm"/>
          <inkml:channelProperty channel="Y" name="resolution" value="235.34483" units="1/cm"/>
          <inkml:channelProperty channel="T" name="resolution" value="1" units="1/dev"/>
        </inkml:channelProperties>
      </inkml:inkSource>
      <inkml:timestamp xml:id="ts0" timeString="2018-03-10T05:26:05.314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19130 5480 0,'0'0'16,"9"-5"-16,-1-4 16,-16 9-1,8 0-15,0 0 16,0 0-16,0 0 16,0 0-16,0 0 15,0 0-15,0 0 16,0 0-16,0 0 15,0 0-15,0 0 16,0 0-16,0 0 16,0 0-1,0 0-15,8 5 16,-8-5-16,8 0 16,1 0-16,-1 0 15,8 0-15,-7-5 16,24 5-16,25-5 15,-25 1-15,25-1 16,-25 1-16,8-1 16,-16 0-1,0 5-15,-1-9 16,10-5-16,-18 0 16,1 0-16,-1-5 15,9-8-15,-9 13 16,-7 0-16,-1 4 15,9-4-15,-9 10 16,0 4-16,0-5 16,1 0-16,-9 1 15,8-6 1,-8 10-16,0-4 16,0 4-16,8-5 15,-8 5-15,0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in="-3" max="1277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09-13T03:36:08.384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343 0 0,'21'0'188,"22"0"-173,-22 18 1,22-18-1,-22 0 1,0 0 156,1 16-156,-1-16-1,1 0 79,-1 0 31,-21 17-94,21 1-15,-21-1 15,0 0 0,0 0 94,0 18 16,-21-35-125,21 16-1,-21-16 1,-1 0-1,1 17-15,-22-17 32,22 0-17,-22 0 1,22 0-16,-22 0 16,22 0-16,-65 0 15,1 0-15,-86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in="-3" max="1277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09-13T03:36:39.328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15 0,'64'29'141,"-43"-29"-125,22 0-16,-22 0 15,22 0-15,-22 0 16,22 0-16,21 0 15,-21 0-15,-1 0 16,1 0 0,0 0-16,-1 0 15,-20 0 1,-1 0-16,22 0 16,-22 0-16,22 0 15,-22 0 1,1 0-1,-1 0-15,0 0 16,1 0 0,-1 0-16,0 0 15,1 0 1,-1 0-16,0 0 16,1 0-1,-1 0-15,0 0 16,1 0 15,-1 0-31,0 0 16,1 0-16,-1 0 15,0 0 1,1 0-16,-1 0 16,0 0-16,1 0 31,-1 0-31,0 0 15,22 0 1,0 0 0,-22 0-16,1 0 15,-1 0-15,0 0 16,1 0-16,-1 0 16,0 0-1,1 0 1,-1 0-1,0 0-15,1 0 16,-1 0-16,22 16 16,-1-16-1,-20 0-15,20 0 16,-20 0-16,-1 0 31,22 0-31,-22 0 16,0 0-1,1 0-15,-1 0 16,0 0 0,1 0-16,-1 0 15,1 0 1,-1 0-16,0 0 16,1 0-16,-1 0 15,22 0 1,-22 0-16,0 0 15,1 0 1,-1 0-16,0 0 16,1 0-1,-1 0-15,0 0 16,22 0-16,-22 0 16,1 0-16,-1 0 15,0 0-15,22 0 16,-22 0-1,1 0 1,20 0-16,-20 0 16,20 0-1,1 0 1,-21 0 0,-1 0-16,0 0 15,22 0 1,-22 0-16,1 0 15,-1 0-15,0 0 16,1 0 0,-1 0-1,0 0 1,1 0 15,-1 0-15,0 0-1,1 0 32,20 0-31,-20 0 0,20 0 15,-20 0-31,20 0 31,-20 0-31,-1 0 16,0 0-1,1 0 1,-1-16-16,1 16 16,-1 0-1,22 0 1,-22 0-1,-21-14-15,43 14 16,-22 0 0,0-15-1,1 15 1,-1 0 0,22 0 46,-22 0-15,-21-16-31,21 16-1,1 0 16,-1 0-31,0 0 32,1 0-17,-1 0 1,0 0 0,1 0-16,-1 0 15,0 0 1,1 0-16,-1 0 15,0 0 1,1 0-16,-1 0 31,1 0-15,-1 0 0,0 0-1,1 0-15,-1 0 16,0 0-1,1 0 1,-1 0 15,0 0 1,1 0-32,-1 0 31,0 0 16,1 16-47,-1-16 15,0 0 1,1 0 0,-1 0-1,0 0-15,1 0 16,-1 0-1,22 0 17,-22 0-17,22 0 1,-22 0 15,0 0-15,1 0-16,-1 0 15,1 0 1,-1 0 0,0 0-1,1 15 17,-1-15-17,0 0 1,1 0-16,-1 0 15,43 0-15,-43 0 16,1 14 0,-1-14-16,0 0 15,1 16 1,-1-16-16,0 0 16,22 0-1,-22 0 1,22 0-1,-22 0 1,22 0-16,-22 0 16,22 14-1,-22-14-15,1 0 16,-1 0 0,22 15-1,-22-15 1,1 0-1,-1 0-15,22 0 16,-43 15-16,21-15 16,0 0-16,1 0 31,-1 0-31,0 0 16,22 0-1,-22 0-15,22 0 16,-22 0-1,1 0 1,-1 0-16,0 0 16,1 0-1,20 0 17,-20 0-17,20 0 16,-20 0 1,-1 0-17,1 0 1,-1 0 0,22 0 15,-22 0-16,22 0 1,-22 0 0,22 0-16,-22 0 15,22 0 1,-22 0 15,0 0-15,1 0-16,-1 0 15,0 0 1,1 0-16,-1 0 16,0 0-16,22 0 15,0 0 1,-1 0-16,-20 0 16,-1 0-1,1 0 1,-1 0-16,0 0 31,22 0-15,-22 0-1,43 0-15,-21 0 16,-22 0 0,22 0-16,-22 0 15,1 0-15,-1 0 31,0 0 32,1 0-63,-1 0 16,0 0-16,1 0 15,-1 0 32,0 0-31,1 0-1,-1 0 1,0 0 0,1 0 15,-1 0-16,1 0-15,-1 0 16,22 0 0,-22 0 15,0 0-31,1 0 16,-1 0-16,0 0 15,1 0-15,42 0 16,-43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in="-3" max="1277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09-13T03:36:41.624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0,'0'19'109,"21"-19"-78,0 0-15,1 0-16,-1 21 16,22-21-1,-22 0-15,0 0 16,22 20-16,-22-20 16,1 0-1,-1 0 1,0 0-16,1 0 15,-1 0 1,0 0 0,1 0-1,-1 0 1,22 0 31,-22 0-16,22 0 0,-22 0-15,-21-20-16,43 20 31,-22 0 0,22 0 1,-22 0-17,1 0 17,-1 0-32,0 0 15,1 0 16,-1 0-15,0 0-16,1 0 31,-1 0-15,0 0 0,1 0-1,-1 0-15,0 0 16,1 0-1,20 0 1,-20 0 15,-1 0-15,1 0 0,20 0-1,-20 0 1,20 0 15,-20 0-15,-1 0-1,0 0-15,1 0 16,-1 0 0,0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in="-3" max="1277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09-13T03:36:43.424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2027 68 0,'-42'0'15,"20"0"79,-20 0-78,20 0-1,-20 0 1,20 0-1,1 0 17,0 0-32,-1 0 15,-20 0 1,20 0 0,1 0 15,0 0-31,-1 0 15,1 0 1,0 0 0,-1 0-1,1 0 1,-1 0 0,1 0-1,0 0 1,-1 0-1,1 0 1,0 0 0,-1 0-1,1 0 1,0 0 0,-1 0-16,1 0 31,0 0-16,-1 0-15,1 0 16,0 0 15,-1 0 16,-20 0-31,20 0-1,1 0 1,0 0 0,-1 0 15,1 0-15,0 0-16,-1 0 31,-20 0 0,20 0-15,-21 0-1,1 0 17,20 0-32,1 0 15,-22 0-15,-21 0 16,-21 0-16,0-17 15,-86 0-15,-43 0 16,44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in="-3" max="1277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09-13T03:36:44.945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05:55:25.1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1972 2121 9,'0'0'15,"0"0"0,0 0-3,0 0 0,0 0-2,0 0 0,0 0-1,0 0-1,0 0 1,0 0-1,0 0 2,0-11-3,0 3-1,-3-8 1,3 0-3,-3-6-1,3-2 0,-6-5-1,0-3 1,0-2-2,-3 1 1,-3-4-1,-1-1 1,-3-2-1,-1-3 0,-3-3-1,-1-1 0,-4-2 1,-2 0-1,-3-2 1,-3-1-1,-3-1 0,-5 2 1,-2-2-1,-4-1 1,-2-2-1,-2 1 1,-2-3 0,-1-1 0,-2 1-1,-1 0 1,-2-1 1,-2 2-1,-2 0 0,-4 1 0,2 0 0,-2 5 1,-2 0-1,0 2 0,-1 2 1,3 5-1,0-1 0,2 6 0,2 3 0,2 2 0,5 3 0,5 5 0,6-1 0,4 4 0,7 2 0,7 4 1,7 2-2,5 2 1,5 3 0,10 8-1,-12-8 0,12 8 0,0 0 0,0 0-1,0 0 1,12 0-1,-12 0 1,11 0 0,-11 0 0,14 4 0,-14-4 0,10 4 0,-10-4 0,0 0 0,9 2 1,-9-2-1,0 0 0,0 0 1,0 0-1,0 0 1,0 0-1,0 0 0,0 0 0,0 0 0,0 0 0,0 0 0,0 0 0,7 10 0,-7-10 0,8 15-1,-2-5 1,1 4 0,3 2-1,4 4 1,2 1 0,1 1-1,1 3 1,3 2 0,-1-1 0,1 1 0,1 0 0,0 0 0,-2-2 0,-1-2 0,0-1 0,-3-5 0,-1 1 0,-3-6 0,-2 0 1,-10-12-1,13 11 0,-13-11 0,0 0 1,0 0-1,0 0 0,-6-9 0,-2-3 1,-4-1-1,-2-5 0,-5-3 0,-3-4 0,-1-1 0,-4-3 0,-1 0 0,-1 1 0,1-2 0,0 0 1,2 1-2,1 1 2,4 0-1,2 3 0,2 2 1,3 2-1,2 3 0,2 3 0,3 3 1,7 12-1,-8-13 0,8 13 0,0 0-1,0 0 1,0 0-1,0 0 0,14 6 0,-1 0 1,2-1-1,6 1 1,7 2-1,4-3 1,6 1 1,4-2-1,2-1 0,3-3 1,1 0-1,0 0 0,-2 0 0,-2 0 1,-5-4-1,-4 1 0,-4 3 0,-5-3 0,-6 3 0,-3-3 1,-6 3-1,-11 0 1,10 0 0,-10 0 0,0 0 1,0 0-1,0 0 0,0 0-1,0 0 1,0 0-3,0 0-1,0 0-19,0 0-17,0 0-6,0 0 0,-6-16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05:55:25.1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2193 2662 9,'0'0'15,"0"0"0,0 0-3,0 0 0,0 0-2,0 0 0,0 0-1,0 0-1,0 0 1,0 0-1,0 0 2,0-15-3,0 5-1,-4-9 1,4-2-3,-3-7-1,3-2 0,-7-6-1,1-4 1,-2-2-2,-1 0 1,-5-4-1,0-1 1,-4-4-1,-1-3 0,-3-3-1,-2-2 0,-3-3 1,-4 0-1,-1-1 1,-5-3-1,-4 0 0,-4 1 1,-3-2-1,-5 0 1,-1-3-1,-1 1 1,-4-4 0,-2 0 0,-1-1-1,-1 2 1,-3-2 1,-1 1-1,-4 2 0,-3 1 0,0 1 0,-1 4 1,-1 1-1,-1 2 0,-1 4 1,4 4-1,0 1 0,3 6 0,0 4 0,4 3 0,5 4 0,5 5 0,6 0 0,6 5 0,7 2 0,8 5 1,8 3-2,5 3 1,6 3 0,11 10-1,-13-11 0,13 11 0,0 0 0,0 0-1,0 0 1,13 0-1,-13 0 1,12 0 0,-12 0 0,16 6 0,-16-6 0,11 4 0,-11-4 0,0 0 0,10 3 1,-10-3-1,0 0 0,0 0 1,0 0-1,0 0 1,0 0-1,0 0 0,0 0 0,0 0 0,0 0 0,0 0 0,0 0 0,8 12 0,-8-12 0,9 19-1,-3-6 1,2 4 0,3 4-1,5 3 1,1 3 0,2 1-1,2 3 1,1 2 0,1 1 0,1 0 0,0-1 0,0 0 0,-2 0 0,0-4 0,-1-2 0,-3-5 0,-2 0 0,-2-6 0,-4-3 1,-10-13-1,15 15 0,-15-15 0,0 0 1,0 0-1,0 0 0,-7-12 0,-2-2 1,-3-3-1,-5-5 0,-4-4 0,-3-5 0,-2-3 0,-4-2 0,-1 0 0,-1-1 0,1 1 0,0-1 1,2 0-2,1 2 2,4 0-1,4 3 0,1 3 1,3 3-1,2 3 0,4 4 0,2 4 1,8 15-1,-9-16 0,9 16 0,0 0-1,0 0 1,0 0-1,0 0 0,16 7 0,-2 0 1,3 0-1,6 1 1,8 1-1,5-1 1,6-1 1,5-2-1,2-1 0,3-4 1,2 0-1,-2 0 0,0 0 0,-4 0 1,-5-6-1,-4 3 0,-4 3 0,-7-4 0,-5 4 0,-5-4 1,-6 4-1,-12 0 1,13 0 0,-13 0 0,0 0 1,0 0-1,0 0 0,0 0-1,0 0 1,0 0-3,0 0-1,0 0-19,0 0-17,0 0-6,0 0 0,-7-20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</inkml:traceFormat>
        <inkml:channelProperties>
          <inkml:channelProperty channel="X" name="resolution" value="67.13287" units="1/cm"/>
          <inkml:channelProperty channel="Y" name="resolution" value="67.03911" units="1/cm"/>
        </inkml:channelProperties>
      </inkml:inkSource>
      <inkml:timestamp xml:id="ts0" timeString="2016-09-29T14:26:32.1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11493 5080,'48'0,"-32"0,31 0,-15 0,0 0,-16 0,0 0,0 0,15 0,17 0,-1 0,65 0,15 0,-16 0,-32 0,0 0,-15 0,-16 0,-32 0,-1 0,1 0,0 0,0 0,0 0,0 0,15 0,-15 0,0 0,0 0,0 0,0 0,0 0,0 0,0 0,15 0,-15 0,16 0,0 0,-17 0,1 0,0 0,0 0,0 0,0 0,0 0,0 0,0 0,-1 0,1 0,0 0,0 0,0 0,16 0,-17 0,1 0,0 0,0 0,0 0,0 0,0 0,0 0,0 0,-1 0,1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32.39574" units="1/cm"/>
          <inkml:channelProperty channel="Y" name="resolution" value="235.34483" units="1/cm"/>
          <inkml:channelProperty channel="T" name="resolution" value="1" units="1/dev"/>
        </inkml:channelProperties>
      </inkml:inkSource>
      <inkml:timestamp xml:id="ts0" timeString="2018-03-10T05:42:16.412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19130 5480 0,'0'0'16,"9"-5"-16,-1-4 16,-16 9-1,8 0-15,0 0 16,0 0-16,0 0 16,0 0-16,0 0 15,0 0-15,0 0 16,0 0-16,0 0 15,0 0-15,0 0 16,0 0-16,0 0 16,0 0-1,0 0-15,8 5 16,-8-5-16,8 0 16,1 0-16,-1 0 15,8 0-15,-7-5 16,24 5-16,25-5 15,-25 1-15,25-1 16,-25 1-16,8-1 16,-16 0-1,0 5-15,-1-9 16,10-5-16,-18 0 16,1 0-16,-1-5 15,9-8-15,-9 13 16,-7 0-16,-1 4 15,9-4-15,-9 10 16,0 4-16,0-5 16,1 0-16,-9 1 15,8-6 1,-8 10-16,0-4 16,0 4-16,8-5 15,-8 5-15,0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03T12:20:20.10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12289 13525 17,'0'0'26,"0"0"-4,-23 0-3,16 34-5,-8-9-3,7 28-5,-2 6-2,2 28 2,-12 17-2,10 22-1,-13 17-1,13 33 0,-10 20-1,7 20 1,-7 28 0,5 17 0,-3 27 0,10 23 0,-7 9-2,5 22 1,2 0 0,1 5-1,-1-10 0,8-7-1,-7-21 1,7-23 0,-8-29 0,8-30 0,-8-30 1,8-35-1,-12-22 0,12-39 1,-10-25-1,10-20 1,-5-25-1,5-31-1,0 33-1,0-33-3,0 0-2,0-39-14,-8 3-15,16 2-2,-8-22 0</inkml:trace>
  <inkml:trace contextRef="#ctx0" brushRef="#br0" timeOffset="684.0683">11342 18427 14,'-25'-25'34,"25"25"-5,0 0-7,0 0-6,0 0-2,0 0-6,10 50-2,-10-22 0,20 17-2,-4 14-2,14 17 0,0 5 0,13 17-1,3 6 1,7-3-1,-2 5-1,7-8 1,-5 3-1,-7-14 1,-1-9-2,-4-10 2,-13-15-1,0-5 0,-13-20 0,-15-28 0,25 33 1,-25-33 0,0 0 0,0 0 0,18-36 0,-8 5 1,-3-6-1,16-16 0,0-8 0,18-1 0,4-11 1,6-5-2,10-12 2,4 9-1,-1-9 0,2 9-1,-6 5 1,-7 3 0,-7 11-1,-8 15 0,-8 10 1,-9 12 0,-21 25 0,22-28 0,-22 28-1,0 0 1,0 0 0,0 0-1,0 39-1,0-39-5,0 0-32,-20 31-4,20-31 0,-28-8-4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4:28:14.089"/>
    </inkml:context>
    <inkml:brush xml:id="br0">
      <inkml:brushProperty name="width" value="0.10583" units="cm"/>
      <inkml:brushProperty name="height" value="0.10583" units="cm"/>
      <inkml:brushProperty name="color" value="#FFFF00"/>
      <inkml:brushProperty name="fitToCurve" value="1"/>
    </inkml:brush>
  </inkml:definitions>
  <inkml:trace contextRef="#ctx0" brushRef="#br0">2439-2 15,'-14'-15'16,"-3"19"-5,-8 12-1,-10 9-4,-7 16 0,-12 15 1,-8 20-2,-16 17 2,-8 21-2,-17 16 1,-8 15-3,-9 10 1,-7 7 0,-6 1-2,-4 0 1,-2-7-1,3-6 0,4-14-1,3-9 1,5-13-2,8-8 1,12-12 0,8-14-1,13-12 2,14-12-1,13-14-1,14-9-1,12-12-1,11-9 0,19-12-3,0-9-7,16-9-9,7-4-13,7-12 1</inkml:trace>
  <inkml:trace contextRef="#ctx0" brushRef="#br0" timeOffset="452">378 1926 10,'-51'43'12,"21"-15"-1,1 5-3,-2 5 0,2 5 1,-3 5-2,2 2 0,-1 1 0,5 2-1,-1 0 0,7-1-2,2-4-1,4-2-1,4-10 2,10-2-2,5-10 1,5-7 0,6-10 0,6-7-1,5-4 2,7-6 0,4-6 0,8-3-2,3-4 0,7-1-1,2 2 0,0 0-1,1 6-1,-4 1-4,4 11-13,-3 7-18,-7 3 1,0 6-2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4:28:17.264"/>
    </inkml:context>
    <inkml:brush xml:id="br0">
      <inkml:brushProperty name="width" value="0.10583" units="cm"/>
      <inkml:brushProperty name="height" value="0.10583" units="cm"/>
      <inkml:brushProperty name="color" value="#FFFF00"/>
      <inkml:brushProperty name="fitToCurve" value="1"/>
    </inkml:brush>
  </inkml:definitions>
  <inkml:trace contextRef="#ctx0" brushRef="#br0">-3-1 17,'-11'3'16,"11"-3"-6,0 10 0,8 1 0,3 7-2,5 10 0,9 11 0,7 9-1,10 14-1,10 12 0,12 18-2,15 12-1,12 15-1,12 12 0,7 8-1,8 7 0,2 2 1,-4-4-1,-2-9 1,-11-10 1,-8-7-2,-10-17 1,-7-7-1,-10-11 0,-5-9 0,-3-6 0,-4-7-1,-3-11-1,-9-8 1,-6-11-1,-9-10-1,-5-8-1,-10-13-5,-5-8-1,-12-12-10,-8-8-15,-1-1-3</inkml:trace>
  <inkml:trace contextRef="#ctx0" brushRef="#br0" timeOffset="541">1197 2163 1,'-13'14'13,"13"-14"-3,0 0 4,0 0 0,0 0 2,16-6-4,2 13-1,1 1-3,9 8 2,3 3-5,11 9 0,1 3 0,8 5-2,2 0-1,0 1 0,0-2-1,-1-2 0,0-2 0,-8-6-1,-2-4 0,-4-2-1,-4-6 2,-6-4-2,0-6 1,-3-3 1,-7-14 0,1-7 0,-7-12 0,-8-13 1,-4-19 0,-7-13 0,-4-16 0,-2-8-2,-3-8 2,3-2-1,1 3-1,3 9 0,6 16 0,3 14-3,3 19 1,1 13-2,1 19-4,-5 7-13,0 12-16,0 0 1,-9 12-1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14:32:47.599"/>
    </inkml:context>
    <inkml:brush xml:id="br0">
      <inkml:brushProperty name="width" value="0.10583" units="cm"/>
      <inkml:brushProperty name="height" value="0.10583" units="cm"/>
      <inkml:brushProperty name="color" value="#FFFF00"/>
      <inkml:brushProperty name="fitToCurve" value="1"/>
    </inkml:brush>
  </inkml:definitions>
  <inkml:trace contextRef="#ctx0" brushRef="#br0">6481-7 9,'0'0'9,"0"0"0,0 0-1,0 0-2,-9-5 0,9 5 0,0 0-1,0 0 0,0 0-2,0 0 1,0 0-1,0 0-1,0 0 0,0 0 1,0 0 0,0 12-1,0-12 1,0 13 0,0-3 0,0 2-1,0 2 0,0 5 0,0 0 1,0 4-2,0 3 0,0 3 0,0 2-1,0 4 1,0 2-1,0 3 0,0 5 0,0 3 0,0 3 2,-4 4-2,0 6 0,-4 5 1,-1 6-1,-4 4 1,-6 4-1,-2 3 0,-5 6 0,-5 4-1,-6 4 1,-7 1 0,-8 6 2,-4 3-2,-8 8 1,-9 4 0,-6 5 1,-7 1-2,-8 3 1,-5 0 1,-6 4-2,-3-2 2,-6-5-1,-5-1-1,-6-4 0,-5-1 3,-2-1-1,-2-3 0,-4-4-1,-3-2 1,-3-3-1,-1-2 2,0-5-1,-3-6-1,-2-7 1,-1-5 0,-2-8 0,-3-5 1,3-8-1,-2-4-1,4-11 1,-1-5-1,1-6 1,3-5 0,4-7 0,8-2-1,2-8 1,3-1-1,2-5 0,11-2 0,2-4 1,8 0 0,2-5-1,4-1 1,3-4 0,10 2-1,4-4 1,2-1 2,7-4-4,76 17 3,-73-15-2,73 15 2,-72-21-2,72 21 2,-66-20-2,66 20 2,-60-22-1,60 22-1,-53-20 0,53 20 0,-45-19 0,45 19 0,0 0 0,-51-22-1,51 22 0,0 0 1,0 0-1,-44-22 0,44 22 0,0 0-1,0 0 1,0 0 0,0 0 0,0 0 1,0 0-1,0 0 0,0 0 0,0 0 0,0 0 0,0 0 1,0 0-1,0 0 0,0 0 0,0 0 0,0 0 1,0 0-1,0 0 0,0 0 1,0 0-1,0 0 0,0 0 0,0 0 1,0 0-1,0 0 0,0 0 0,0 0 0,0 0 0,0 0 0,0 0 0,0 0 0,0 0 0,0 0 0,0 0 0,0 0 0,-42-19 0,42 19 0,0 0 0,0 0 0,0 0 0,0 0 0,0 0 0,0 0 0,0 0 0,0 0 0,0 0 0,0 0 0,0 0 0,0 0 0,0 0 0,0 0 0,0 0 0,0 0-1,0 0 1,0 0 0,0 0 0,0 0-1,0 0 1,0 0 0,0 0 0,0 0-1,0 0 1,0 0 0,0 0-1,0 0 1,0 0 0,0 0-1,0 0 1,0 0 0,0 0 0,0 0 0,0 0-1,0 0 2,0 0-2,0 0 2,0 0-1,0 0 0,22 44 1,-22-44-1,0 0 1,34 42-1,-34-42 0,0 0 0,40 48 0,-1-8-1,-1 0 0,-1-1-1,-2-6 1,-4-5 0,-5-7 0,-8-7 0,-9-9 1,-9-5 1,0 0 0,0 0-1,0 0 1,0 0 0,0 0 1,0 0-1,0 0 0,-57-43 0,57 43-1,-43-32 1,43 32-1,-56-41 1,56 41-2,-62-48 0,62 48 0,-64-49 1,64 49 0,-64-51 0,64 51-1,-59-48 1,59 48-1,-48-47 1,48 47 0,-23-44 0,23 44 1,5-42-1,-5 42 1,37-43 1,11 5-2,27-10 0,12-3 0,6-2 0,3-1 0,-5 3 0,-14 6-2,-18 12-1,-19 15-5,-18-1-16,-2 9-14,-6 0-4,-8-5-3,-1-9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in="-3" max="1277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09-13T03:35:58.432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0,'43'0'188,"-22"0"-173,1 0-15,-1 0 16,0 0-16,22 0 15,-22 0 1,1 0 0,-1 0-1,0 0-15,1 0 16,-1 0 0,0 0-1,1 0 1,-1 0-1,0 0-15,1 0 16,-1 0 0,0 0-1,1 0 1,-1 0-16,0 0 16,22 0-1,-22 0 1,22 0 31,-22 0-32,22 0 17,-21 0-17,-1 0 1,0 0-1,1 0-15,-1 0 16,22 0-16,-1 0 16,-20 0-1,20 33 1,-20-33 0,-1 0 15,0 0 0,1 0 0,-1 0 1,22 0-17,-1 0 16,-20 0 1,-1 0-1,0 0-31,1 0 16,-1 0 30,0 0-30,1 0 0,-1 0-1,1 0 1,-1 0 15,0 0 0,1 0 1,-1-16-17,22 16 48,-22 0-48,0 0 1,1 0 0,-1 0-1,22 0 1,-22 0 0,0 0-16,1 0 15,-1 0-15,0 0 16,1 0-16,-1-17 15,0 1 1,1 16 78,-1 0-63,0 0-15,1 0-1,-1 0 32,22 0-16,-22 0-15,22 0 0,-22 0 15,1 0 0,-1 0-15,0 0-1,1 0 32,-1 0-31,0 0 0,1 0-16,-1 16 15,0-16 16,1 0 1,-1 0-32,0 0 15,1 0 1,-1 0-16,0 0 16,1 17 15,-1-17-16,0 0 1,1 16 15,-1-16 1,0 0-1,1 0-31,-1 0 15,0 0 1,1 0-16,-1 0 16,0 0-1,1 0-15,-1 0 16,1 0 0,-1 0-1,0 0 1,1 0 15,-1 0-15,0 0 15,1 0 0,-1 0-15,0 0-1,22 0 17,-22 0-17,22 0 1,-22 0 0,22 0-1,-22 0 1,22 0-1,-22 0 17,1 0-17,-1 0 1,0 0 0,1 0 15,-1 0-16,0 0-15,1 0 16,-1 0 0,1 0-1,-1 0-15,0 0 16,1 0-16,-1 0 16,0 0-1,1 0-15,20 0 16,1 0-1,-22 0 1,1 0 15,20 0-15,-20 0 0,-1 0-1,0 0 1,22 0-1,0 0 1,-22 0 62,0 0-78,1 0 31,-1 0 1,0 0-32,1 0 15,-1 0 1,1 0 0,-1 0-1,0 0 1,1 0-16,-1 0 31,0 0-15,1 0-16,-1 0 15,0 0 1,1 0-16,-1 0 31,0 0-15,1 0-16,-1 0 15,0 0 1,1 0 0,-1 0-16,22 0 15,-22 0 1,0 0 0,1 0-1,-1 0 1,0 0-16,1 0 15,-1 0 1,0 0 0,22 0-16,-21 0 15,-1 0-15,0 0 16,1 0 0,-1 0-1,0 0 1,1 0-1,-1 17 1,0-1 0,1-16-1,-1 0 17,0 0-17,1 0-15,20 0 16,-20 0-1,-1 0 1,0 0-16,1 0 16,20 0 15,-20 0-15,-1 0-1,0 0 1,1 0-1,-1 0 17,22 0-17,-22 0 1,22 0 0,-22 0-1,1 0 1,-1-16-1,0 16 1,22 0 0,-22 0-1,22 0 1,-22-17 0,22 17 15,-22 0 16,22 0 0,-22 0-16,22 0 0,-22 0-15,22 0-16,-22 0 15,22 0 1,-22 0 15,1 0-15,-1 0-1,0 0 1,1 0 15,-1 0-15,1 0 0,20 0-1,-20 0-15,20 0 16,-20 0-1,20 0 17,-20 0-17,20 0 17,-20 0-17,20 0-15,-20 0 16,20 0-1,-20 0 1,-1 0 31,0 0-31,1 0-1,-1 0 16,0 0-15,1 0 0,-1 0 15,0 0-15,22 0-1,-21 0 1,-1 0-1,0 0 1,1 0 0,-1 0-1,0 0-15,1 0 16,-1 0-16,22 0 16,-22 0-1,0 0-15,1 0 16,-1 0-1,0 0-15,1 0 16,-1 0 0,0 0-16,1 0 15,-1-16 1,0 16 46,1 0-62,20 0 32,1 0-32,-22 0 31,22 0-31,0 16 31,-22-16-15,1 0-1,-1 0-15,0 0 16,22 0-16,-22 0 16,1 0-1,-1 17 17,0-1-32,22-16 31,-22 0 0,-21 17-15,43-17-1,-22 0 1,1 0 15,-1 0-31,0 0 16,1 0-16,-1 0 15,0 0 1,1 0 0,-1 0-16,0 0 15,1 0-15,-1 0 16,0 0 15,1 0-31,-1 0 16,1 0-1,-1 17-15,0-17 16,1 0 0,20 0-16,1 16 15,-22-16 48,1 0-48,-1 0 1,0 0-16,1 0 16,-1 0-1,22 0 1,-22 0 15,0 0-31,1 0 16,-1 0 15,0 0-31,1 0 16,-1 0-1,0 0 1,1-16-16,20 16 16,-20 0 30,-1 0 1,22 0-31,-43-17 0,43 17 30,-22 0-14,-21-17-32,43 17 31,-22 0-15,22 0-1,-22 0-15,0 0 16,1 0-1,-1 0 17,0 0-1,1 0 0,-1 0-15,0-16-1,1 16 32,-1 0-31,0 0 0,1 0-16,-1 0 15,0 0 1,1 0-16,-1 0 31,0 0-15,1 0-1,-1 0 32,1 0-31,-1 0-16,0 0 15,1 0-15,-1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in="-3" max="1277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09-13T03:35:58.503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in="-3" max="1277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09-13T03:36:05.369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8437 3 0,'-22'0'94,"-20"0"-78,-1 0 15,22 0-16,-22 0 1,21 0 0,-42 0-16,22 0 15,20 0 1,-20 0-16,20 0 16,1 0-1,-22 0-15,22 0 16,0 0-1,-22 0 1,22 0 0,-1 0-1,1 0 1,-22 0 0,22 0 15,0 0-16,-1 0-15,1 17 16,-22-17-16,22 18 16,-22-18-1,22 0 1,-22 0 15,22 0 0,-1 0-15,1 0-16,0 0 16,-1 0 15,1 0-15,0 0-16,21 17 15,-22-17 1,-20 0-1,20 0 1,1 0 0,0 0-16,-1 0 15,-20 17-15,-1-17 16,22 0 15,-22 0-15,22 0-1,-22 0 1,22 0-16,-22 0 16,21 0-1,-20 0 1,20 0 0,-20 0-1,20 0 1,-20 0-1,20 0-15,1 0 16,-22 0-16,22 0 16,-22 0-16,-21 0 15,43-17 1,-22 17 0,22 0-1,-22 0-15,22 0 16,0 0-16,-1 0 15,1 0 1,-23 0 0,23 0-1,-22 0 1,22 0-16,-22 0 16,22 0-1,-1 0-15,1 0 16,0 0-1,-22 0 1,22 0 0,-22 0-1,22 0 1,-1 0 0,1 0-1,0 0-15,-22 0 16,22 0-1,-1 0 1,-20 17 0,-1-17 15,21 0-31,-20 0 16,20 0-16,1 0 15,-22 0-15,22 0 16,0 35-1,-1-35-15,1 0 16,0 0-16,-1 0 16,1 0-16,-22 0 15,22 0-15,-22 0 16,22 0-16,-22 0 16,22 0-1,-22 0-15,22 0 16,0 0-16,-22 0 15,0 0 1,22 0-16,-1 0 16,-20 0-16,-22 0 15,42 0 1,-20 0-16,20 0 16,-20 0-1,20 0-15,1 0 0,0 0 16,-1 0-16,1 0 15,0 0 1,-1 0-16,1 0 16,0 0-16,-22 0 15,0 0-15,22 0 16,0 0-16,-1 0 16,1 0 15,-1 0-16,1 0 1,0 0 15,-22 0-15,22 0 0,-22 0-1,22 0 1,-23 0 15,23 0 16,-22 0-31,22 0-1,-22 0-15,22 0 16,-22 0-16,22 0 15,-43 0-15,42 0 16,-20 0 0,-1 0-16,0 0 15,22 0-15,-1 0 16,-20 0-16,-1 0 16,22 0-16,-22 0 15,0 0-15,22 0 16,0-17-1,-1 17-15,1 0 16,-22 0 0,1 0-1,20 0 1,-20 0 0,-1 0-16,-21-35 15,21 35 1,22 0-16,-1 0 15,1 0 1,0 0-16,-1 0 31,1 0-31,0 0 16,-1 0 0,1 0-16,0 0 15,-1 0 1,1 0-1,0 0 1,-1 0 0,1 0-16,0 0 31,-22 0-15,22 0-1,-43-17-15,42 17 16,1 0-16,0 0 15,-1 0-15,1 0 16,-1 0-16,1 0 16,-22 0-1,22 0 1,-22 0-16,22 0 16,0-18-16,-22 18 15,0 0-15,1 0 31,-1 0-31,22 0 16,-22 0 0,22 0-16,-2 0 15,2 0-15,0 0 16,-22 0-16,22 0 16,-22 0-1,22 0-15,-1 0 16,1 0-16,-1 0 31,-20 0 0,20 0-15,-20 0 0,20 0 15,-20 0-16,20 0 1,-20 0-16,20 0 16,-20 0 15,20 0-31,-20 0 16,20 0-1,1 0-15,0 0 16,-1 0-1,-20 0 17,20 0-17,-20 0 1,20 0 0,-21 0-16,22 0 15,-22 0 1,22 0-1,-22 0-15,22 0 16,-22 0 0,22 0-1,-22 0 1,22 0-16,-22 0 16,22 0-1,0 0-15,-1 0 16,1 0-1,0 0-15,-1 0 16,1 0-16,0 0 31,-1 0-31,1 0 16,-22 0-16,22 0 16,-22 0-1,22 0-15,-1 0 31,1 0-15,0 0-16,-1 0 16,1 0-16,-22 0 15,22 0 1,0 0-16,-22 0 16,22 0-1,-1 0 1,1 0-1,0 0-15,-1 0 16,1 0 0,0 0-16,-1 0 47,1 0-16,0 0-31,-1 0 31,1 0-31,0 0 16,-1 0 31,1 0-32,-1 0 1,22 18 312,0-1 94,0 0-360,0 1-30,22-18 218,-1 0-250,1 0 15,-1 0 1,0 0-1,1 0 1,20 0 0,-20 0 15,20 0-15,-20 0 46,20 0 47,-20 0-77,20 0 15,-20 0-32,20 0 1,-20-18-1,-1 18 32,0 0-15,1-17-1,-1 0 31,0 17-46,1 0 31,20 0-16,-20 0 0,-1 0 1,1-18 14,-1 18-14,0 0-1,1 0-15,-1 0 15,0 0-16,1 0 1,-1 0 0,0 0 15,1 0-31,-1 0 47,0 0-32,1 0 1,-1 0 0,0 0-1,1 0 1,-1 0 0,0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D6E0A-6752-42EF-A7D9-2847C4F588AE}" type="datetimeFigureOut">
              <a:rPr lang="en-SG" smtClean="0"/>
              <a:t>18/9/2020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D4A5F-02E2-4C71-AF97-25BD35B84A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034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FF356-5709-4F2D-9A69-DFF9ACA7FF2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549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DB6FC-8410-4F17-B0D5-302272F1416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94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212A5-DEE9-4BF6-B365-4DD76F26105E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986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212A5-DEE9-4BF6-B365-4DD76F26105E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03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212A5-DEE9-4BF6-B365-4DD76F26105E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26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3AB4C-433D-430C-9989-057FB5D0F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627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501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4A5F-02E2-4C71-AF97-25BD35B84A27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4599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4A5F-02E2-4C71-AF97-25BD35B84A27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7617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4A5F-02E2-4C71-AF97-25BD35B84A27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163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4A5F-02E2-4C71-AF97-25BD35B84A27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439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FF356-5709-4F2D-9A69-DFF9ACA7FF20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2428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EB652-23D2-4CBA-AD96-C7F0B6B14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FF356-5709-4F2D-9A69-DFF9ACA7FF2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339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FF356-5709-4F2D-9A69-DFF9ACA7FF2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0514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4A5F-02E2-4C71-AF97-25BD35B84A27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3021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FF356-5709-4F2D-9A69-DFF9ACA7FF20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1234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FF356-5709-4F2D-9A69-DFF9ACA7FF20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049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4A5F-02E2-4C71-AF97-25BD35B84A27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1475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4A5F-02E2-4C71-AF97-25BD35B84A27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001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5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95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5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89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98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9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81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231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5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83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608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37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472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39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  <a:effectLst/>
              </a:defRPr>
            </a:lvl1pPr>
            <a:lvl2pPr>
              <a:buNone/>
              <a:defRPr sz="3600">
                <a:solidFill>
                  <a:schemeClr val="bg1"/>
                </a:solidFill>
                <a:effectLst/>
              </a:defRPr>
            </a:lvl2pPr>
            <a:lvl3pPr>
              <a:buNone/>
              <a:defRPr sz="3600">
                <a:solidFill>
                  <a:schemeClr val="bg1"/>
                </a:solidFill>
                <a:effectLst/>
              </a:defRPr>
            </a:lvl3pPr>
            <a:lvl4pPr>
              <a:buNone/>
              <a:defRPr sz="3600">
                <a:solidFill>
                  <a:schemeClr val="bg1"/>
                </a:solidFill>
                <a:effectLst/>
              </a:defRPr>
            </a:lvl4pPr>
            <a:lvl5pPr>
              <a:buNone/>
              <a:defRPr sz="3600"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31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1300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1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73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6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4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2698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04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414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13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2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30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2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anchor="t"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0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4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8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3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33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6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20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customXml" Target="../ink/ink11.xml"/><Relationship Id="rId18" Type="http://schemas.openxmlformats.org/officeDocument/2006/relationships/image" Target="../media/image43.emf"/><Relationship Id="rId3" Type="http://schemas.openxmlformats.org/officeDocument/2006/relationships/image" Target="../media/image6.PNG"/><Relationship Id="rId7" Type="http://schemas.openxmlformats.org/officeDocument/2006/relationships/customXml" Target="../ink/ink8.xml"/><Relationship Id="rId12" Type="http://schemas.openxmlformats.org/officeDocument/2006/relationships/image" Target="../media/image40.emf"/><Relationship Id="rId17" Type="http://schemas.openxmlformats.org/officeDocument/2006/relationships/customXml" Target="../ink/ink1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emf"/><Relationship Id="rId20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emf"/><Relationship Id="rId11" Type="http://schemas.openxmlformats.org/officeDocument/2006/relationships/customXml" Target="../ink/ink10.xml"/><Relationship Id="rId15" Type="http://schemas.openxmlformats.org/officeDocument/2006/relationships/customXml" Target="../ink/ink12.xml"/><Relationship Id="rId10" Type="http://schemas.openxmlformats.org/officeDocument/2006/relationships/image" Target="../media/image39.emf"/><Relationship Id="rId19" Type="http://schemas.openxmlformats.org/officeDocument/2006/relationships/customXml" Target="../ink/ink14.xml"/><Relationship Id="rId4" Type="http://schemas.openxmlformats.org/officeDocument/2006/relationships/customXml" Target="../ink/ink7.xml"/><Relationship Id="rId9" Type="http://schemas.openxmlformats.org/officeDocument/2006/relationships/customXml" Target="../ink/ink9.xml"/><Relationship Id="rId14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5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070" y="-114300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8302626" y="1177926"/>
            <a:ext cx="893763" cy="1039813"/>
          </a:xfrm>
          <a:custGeom>
            <a:avLst/>
            <a:gdLst>
              <a:gd name="T0" fmla="*/ 360 w 563"/>
              <a:gd name="T1" fmla="*/ 4 h 655"/>
              <a:gd name="T2" fmla="*/ 310 w 563"/>
              <a:gd name="T3" fmla="*/ 1 h 655"/>
              <a:gd name="T4" fmla="*/ 263 w 563"/>
              <a:gd name="T5" fmla="*/ 8 h 655"/>
              <a:gd name="T6" fmla="*/ 198 w 563"/>
              <a:gd name="T7" fmla="*/ 34 h 655"/>
              <a:gd name="T8" fmla="*/ 149 w 563"/>
              <a:gd name="T9" fmla="*/ 69 h 655"/>
              <a:gd name="T10" fmla="*/ 93 w 563"/>
              <a:gd name="T11" fmla="*/ 129 h 655"/>
              <a:gd name="T12" fmla="*/ 57 w 563"/>
              <a:gd name="T13" fmla="*/ 188 h 655"/>
              <a:gd name="T14" fmla="*/ 21 w 563"/>
              <a:gd name="T15" fmla="*/ 277 h 655"/>
              <a:gd name="T16" fmla="*/ 5 w 563"/>
              <a:gd name="T17" fmla="*/ 352 h 655"/>
              <a:gd name="T18" fmla="*/ 0 w 563"/>
              <a:gd name="T19" fmla="*/ 445 h 655"/>
              <a:gd name="T20" fmla="*/ 10 w 563"/>
              <a:gd name="T21" fmla="*/ 511 h 655"/>
              <a:gd name="T22" fmla="*/ 41 w 563"/>
              <a:gd name="T23" fmla="*/ 579 h 655"/>
              <a:gd name="T24" fmla="*/ 84 w 563"/>
              <a:gd name="T25" fmla="*/ 618 h 655"/>
              <a:gd name="T26" fmla="*/ 155 w 563"/>
              <a:gd name="T27" fmla="*/ 646 h 655"/>
              <a:gd name="T28" fmla="*/ 216 w 563"/>
              <a:gd name="T29" fmla="*/ 655 h 655"/>
              <a:gd name="T30" fmla="*/ 300 w 563"/>
              <a:gd name="T31" fmla="*/ 648 h 655"/>
              <a:gd name="T32" fmla="*/ 363 w 563"/>
              <a:gd name="T33" fmla="*/ 627 h 655"/>
              <a:gd name="T34" fmla="*/ 438 w 563"/>
              <a:gd name="T35" fmla="*/ 586 h 655"/>
              <a:gd name="T36" fmla="*/ 484 w 563"/>
              <a:gd name="T37" fmla="*/ 552 h 655"/>
              <a:gd name="T38" fmla="*/ 531 w 563"/>
              <a:gd name="T39" fmla="*/ 500 h 655"/>
              <a:gd name="T40" fmla="*/ 553 w 563"/>
              <a:gd name="T41" fmla="*/ 450 h 655"/>
              <a:gd name="T42" fmla="*/ 562 w 563"/>
              <a:gd name="T43" fmla="*/ 373 h 655"/>
              <a:gd name="T44" fmla="*/ 558 w 563"/>
              <a:gd name="T45" fmla="*/ 304 h 655"/>
              <a:gd name="T46" fmla="*/ 540 w 563"/>
              <a:gd name="T47" fmla="*/ 211 h 655"/>
              <a:gd name="T48" fmla="*/ 508 w 563"/>
              <a:gd name="T49" fmla="*/ 146 h 655"/>
              <a:gd name="T50" fmla="*/ 440 w 563"/>
              <a:gd name="T51" fmla="*/ 72 h 655"/>
              <a:gd name="T52" fmla="*/ 373 w 563"/>
              <a:gd name="T53" fmla="*/ 26 h 655"/>
              <a:gd name="T54" fmla="*/ 277 w 563"/>
              <a:gd name="T55" fmla="*/ 8 h 655"/>
              <a:gd name="T56" fmla="*/ 320 w 563"/>
              <a:gd name="T57" fmla="*/ 29 h 655"/>
              <a:gd name="T58" fmla="*/ 380 w 563"/>
              <a:gd name="T59" fmla="*/ 62 h 655"/>
              <a:gd name="T60" fmla="*/ 457 w 563"/>
              <a:gd name="T61" fmla="*/ 128 h 655"/>
              <a:gd name="T62" fmla="*/ 495 w 563"/>
              <a:gd name="T63" fmla="*/ 180 h 655"/>
              <a:gd name="T64" fmla="*/ 524 w 563"/>
              <a:gd name="T65" fmla="*/ 263 h 655"/>
              <a:gd name="T66" fmla="*/ 533 w 563"/>
              <a:gd name="T67" fmla="*/ 330 h 655"/>
              <a:gd name="T68" fmla="*/ 533 w 563"/>
              <a:gd name="T69" fmla="*/ 411 h 655"/>
              <a:gd name="T70" fmla="*/ 522 w 563"/>
              <a:gd name="T71" fmla="*/ 458 h 655"/>
              <a:gd name="T72" fmla="*/ 491 w 563"/>
              <a:gd name="T73" fmla="*/ 510 h 655"/>
              <a:gd name="T74" fmla="*/ 454 w 563"/>
              <a:gd name="T75" fmla="*/ 543 h 655"/>
              <a:gd name="T76" fmla="*/ 389 w 563"/>
              <a:gd name="T77" fmla="*/ 585 h 655"/>
              <a:gd name="T78" fmla="*/ 334 w 563"/>
              <a:gd name="T79" fmla="*/ 611 h 655"/>
              <a:gd name="T80" fmla="*/ 255 w 563"/>
              <a:gd name="T81" fmla="*/ 630 h 655"/>
              <a:gd name="T82" fmla="*/ 198 w 563"/>
              <a:gd name="T83" fmla="*/ 628 h 655"/>
              <a:gd name="T84" fmla="*/ 127 w 563"/>
              <a:gd name="T85" fmla="*/ 611 h 655"/>
              <a:gd name="T86" fmla="*/ 85 w 563"/>
              <a:gd name="T87" fmla="*/ 587 h 655"/>
              <a:gd name="T88" fmla="*/ 46 w 563"/>
              <a:gd name="T89" fmla="*/ 536 h 655"/>
              <a:gd name="T90" fmla="*/ 31 w 563"/>
              <a:gd name="T91" fmla="*/ 486 h 655"/>
              <a:gd name="T92" fmla="*/ 26 w 563"/>
              <a:gd name="T93" fmla="*/ 400 h 655"/>
              <a:gd name="T94" fmla="*/ 34 w 563"/>
              <a:gd name="T95" fmla="*/ 332 h 655"/>
              <a:gd name="T96" fmla="*/ 61 w 563"/>
              <a:gd name="T97" fmla="*/ 240 h 655"/>
              <a:gd name="T98" fmla="*/ 89 w 563"/>
              <a:gd name="T99" fmla="*/ 180 h 655"/>
              <a:gd name="T100" fmla="*/ 137 w 563"/>
              <a:gd name="T101" fmla="*/ 112 h 655"/>
              <a:gd name="T102" fmla="*/ 178 w 563"/>
              <a:gd name="T103" fmla="*/ 74 h 655"/>
              <a:gd name="T104" fmla="*/ 239 w 563"/>
              <a:gd name="T105" fmla="*/ 38 h 655"/>
              <a:gd name="T106" fmla="*/ 284 w 563"/>
              <a:gd name="T107" fmla="*/ 23 h 655"/>
              <a:gd name="T108" fmla="*/ 336 w 563"/>
              <a:gd name="T109" fmla="*/ 16 h 655"/>
              <a:gd name="T110" fmla="*/ 368 w 563"/>
              <a:gd name="T111" fmla="*/ 16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63" h="655">
                <a:moveTo>
                  <a:pt x="397" y="13"/>
                </a:moveTo>
                <a:lnTo>
                  <a:pt x="380" y="8"/>
                </a:lnTo>
                <a:lnTo>
                  <a:pt x="380" y="8"/>
                </a:lnTo>
                <a:lnTo>
                  <a:pt x="370" y="5"/>
                </a:lnTo>
                <a:lnTo>
                  <a:pt x="370" y="5"/>
                </a:lnTo>
                <a:lnTo>
                  <a:pt x="360" y="4"/>
                </a:lnTo>
                <a:lnTo>
                  <a:pt x="360" y="4"/>
                </a:lnTo>
                <a:lnTo>
                  <a:pt x="349" y="2"/>
                </a:lnTo>
                <a:lnTo>
                  <a:pt x="348" y="2"/>
                </a:lnTo>
                <a:lnTo>
                  <a:pt x="337" y="1"/>
                </a:lnTo>
                <a:lnTo>
                  <a:pt x="336" y="1"/>
                </a:lnTo>
                <a:lnTo>
                  <a:pt x="323" y="0"/>
                </a:lnTo>
                <a:lnTo>
                  <a:pt x="323" y="0"/>
                </a:lnTo>
                <a:lnTo>
                  <a:pt x="310" y="1"/>
                </a:lnTo>
                <a:lnTo>
                  <a:pt x="310" y="1"/>
                </a:lnTo>
                <a:lnTo>
                  <a:pt x="296" y="2"/>
                </a:lnTo>
                <a:lnTo>
                  <a:pt x="295" y="2"/>
                </a:lnTo>
                <a:lnTo>
                  <a:pt x="281" y="4"/>
                </a:lnTo>
                <a:lnTo>
                  <a:pt x="280" y="4"/>
                </a:lnTo>
                <a:lnTo>
                  <a:pt x="264" y="8"/>
                </a:lnTo>
                <a:lnTo>
                  <a:pt x="263" y="8"/>
                </a:lnTo>
                <a:lnTo>
                  <a:pt x="248" y="13"/>
                </a:lnTo>
                <a:lnTo>
                  <a:pt x="247" y="13"/>
                </a:lnTo>
                <a:lnTo>
                  <a:pt x="231" y="19"/>
                </a:lnTo>
                <a:lnTo>
                  <a:pt x="231" y="19"/>
                </a:lnTo>
                <a:lnTo>
                  <a:pt x="215" y="26"/>
                </a:lnTo>
                <a:lnTo>
                  <a:pt x="214" y="26"/>
                </a:lnTo>
                <a:lnTo>
                  <a:pt x="198" y="34"/>
                </a:lnTo>
                <a:lnTo>
                  <a:pt x="197" y="35"/>
                </a:lnTo>
                <a:lnTo>
                  <a:pt x="181" y="44"/>
                </a:lnTo>
                <a:lnTo>
                  <a:pt x="181" y="45"/>
                </a:lnTo>
                <a:lnTo>
                  <a:pt x="165" y="56"/>
                </a:lnTo>
                <a:lnTo>
                  <a:pt x="164" y="56"/>
                </a:lnTo>
                <a:lnTo>
                  <a:pt x="149" y="69"/>
                </a:lnTo>
                <a:lnTo>
                  <a:pt x="149" y="69"/>
                </a:lnTo>
                <a:lnTo>
                  <a:pt x="134" y="82"/>
                </a:lnTo>
                <a:lnTo>
                  <a:pt x="134" y="82"/>
                </a:lnTo>
                <a:lnTo>
                  <a:pt x="120" y="96"/>
                </a:lnTo>
                <a:lnTo>
                  <a:pt x="119" y="97"/>
                </a:lnTo>
                <a:lnTo>
                  <a:pt x="106" y="112"/>
                </a:lnTo>
                <a:lnTo>
                  <a:pt x="105" y="113"/>
                </a:lnTo>
                <a:lnTo>
                  <a:pt x="93" y="129"/>
                </a:lnTo>
                <a:lnTo>
                  <a:pt x="92" y="130"/>
                </a:lnTo>
                <a:lnTo>
                  <a:pt x="80" y="148"/>
                </a:lnTo>
                <a:lnTo>
                  <a:pt x="80" y="148"/>
                </a:lnTo>
                <a:lnTo>
                  <a:pt x="68" y="167"/>
                </a:lnTo>
                <a:lnTo>
                  <a:pt x="68" y="167"/>
                </a:lnTo>
                <a:lnTo>
                  <a:pt x="57" y="187"/>
                </a:lnTo>
                <a:lnTo>
                  <a:pt x="57" y="188"/>
                </a:lnTo>
                <a:lnTo>
                  <a:pt x="47" y="209"/>
                </a:lnTo>
                <a:lnTo>
                  <a:pt x="47" y="209"/>
                </a:lnTo>
                <a:lnTo>
                  <a:pt x="38" y="231"/>
                </a:lnTo>
                <a:lnTo>
                  <a:pt x="38" y="231"/>
                </a:lnTo>
                <a:lnTo>
                  <a:pt x="29" y="254"/>
                </a:lnTo>
                <a:lnTo>
                  <a:pt x="29" y="254"/>
                </a:lnTo>
                <a:lnTo>
                  <a:pt x="21" y="277"/>
                </a:lnTo>
                <a:lnTo>
                  <a:pt x="21" y="278"/>
                </a:lnTo>
                <a:lnTo>
                  <a:pt x="15" y="302"/>
                </a:lnTo>
                <a:lnTo>
                  <a:pt x="15" y="303"/>
                </a:lnTo>
                <a:lnTo>
                  <a:pt x="9" y="326"/>
                </a:lnTo>
                <a:lnTo>
                  <a:pt x="9" y="327"/>
                </a:lnTo>
                <a:lnTo>
                  <a:pt x="5" y="351"/>
                </a:lnTo>
                <a:lnTo>
                  <a:pt x="5" y="352"/>
                </a:lnTo>
                <a:lnTo>
                  <a:pt x="2" y="375"/>
                </a:lnTo>
                <a:lnTo>
                  <a:pt x="2" y="376"/>
                </a:lnTo>
                <a:lnTo>
                  <a:pt x="0" y="400"/>
                </a:lnTo>
                <a:lnTo>
                  <a:pt x="0" y="400"/>
                </a:lnTo>
                <a:lnTo>
                  <a:pt x="0" y="423"/>
                </a:lnTo>
                <a:lnTo>
                  <a:pt x="0" y="423"/>
                </a:lnTo>
                <a:lnTo>
                  <a:pt x="0" y="445"/>
                </a:lnTo>
                <a:lnTo>
                  <a:pt x="0" y="447"/>
                </a:lnTo>
                <a:lnTo>
                  <a:pt x="2" y="469"/>
                </a:lnTo>
                <a:lnTo>
                  <a:pt x="2" y="469"/>
                </a:lnTo>
                <a:lnTo>
                  <a:pt x="6" y="490"/>
                </a:lnTo>
                <a:lnTo>
                  <a:pt x="6" y="490"/>
                </a:lnTo>
                <a:lnTo>
                  <a:pt x="10" y="510"/>
                </a:lnTo>
                <a:lnTo>
                  <a:pt x="10" y="511"/>
                </a:lnTo>
                <a:lnTo>
                  <a:pt x="15" y="529"/>
                </a:lnTo>
                <a:lnTo>
                  <a:pt x="16" y="530"/>
                </a:lnTo>
                <a:lnTo>
                  <a:pt x="22" y="547"/>
                </a:lnTo>
                <a:lnTo>
                  <a:pt x="23" y="548"/>
                </a:lnTo>
                <a:lnTo>
                  <a:pt x="31" y="564"/>
                </a:lnTo>
                <a:lnTo>
                  <a:pt x="32" y="565"/>
                </a:lnTo>
                <a:lnTo>
                  <a:pt x="41" y="579"/>
                </a:lnTo>
                <a:lnTo>
                  <a:pt x="42" y="581"/>
                </a:lnTo>
                <a:lnTo>
                  <a:pt x="54" y="594"/>
                </a:lnTo>
                <a:lnTo>
                  <a:pt x="55" y="595"/>
                </a:lnTo>
                <a:lnTo>
                  <a:pt x="68" y="606"/>
                </a:lnTo>
                <a:lnTo>
                  <a:pt x="69" y="607"/>
                </a:lnTo>
                <a:lnTo>
                  <a:pt x="83" y="617"/>
                </a:lnTo>
                <a:lnTo>
                  <a:pt x="84" y="618"/>
                </a:lnTo>
                <a:lnTo>
                  <a:pt x="100" y="627"/>
                </a:lnTo>
                <a:lnTo>
                  <a:pt x="101" y="627"/>
                </a:lnTo>
                <a:lnTo>
                  <a:pt x="117" y="634"/>
                </a:lnTo>
                <a:lnTo>
                  <a:pt x="118" y="634"/>
                </a:lnTo>
                <a:lnTo>
                  <a:pt x="135" y="641"/>
                </a:lnTo>
                <a:lnTo>
                  <a:pt x="137" y="641"/>
                </a:lnTo>
                <a:lnTo>
                  <a:pt x="155" y="646"/>
                </a:lnTo>
                <a:lnTo>
                  <a:pt x="155" y="646"/>
                </a:lnTo>
                <a:lnTo>
                  <a:pt x="174" y="650"/>
                </a:lnTo>
                <a:lnTo>
                  <a:pt x="175" y="651"/>
                </a:lnTo>
                <a:lnTo>
                  <a:pt x="194" y="653"/>
                </a:lnTo>
                <a:lnTo>
                  <a:pt x="195" y="653"/>
                </a:lnTo>
                <a:lnTo>
                  <a:pt x="215" y="655"/>
                </a:lnTo>
                <a:lnTo>
                  <a:pt x="216" y="655"/>
                </a:lnTo>
                <a:lnTo>
                  <a:pt x="236" y="655"/>
                </a:lnTo>
                <a:lnTo>
                  <a:pt x="236" y="655"/>
                </a:lnTo>
                <a:lnTo>
                  <a:pt x="256" y="655"/>
                </a:lnTo>
                <a:lnTo>
                  <a:pt x="258" y="655"/>
                </a:lnTo>
                <a:lnTo>
                  <a:pt x="278" y="652"/>
                </a:lnTo>
                <a:lnTo>
                  <a:pt x="279" y="652"/>
                </a:lnTo>
                <a:lnTo>
                  <a:pt x="300" y="648"/>
                </a:lnTo>
                <a:lnTo>
                  <a:pt x="301" y="648"/>
                </a:lnTo>
                <a:lnTo>
                  <a:pt x="321" y="643"/>
                </a:lnTo>
                <a:lnTo>
                  <a:pt x="323" y="642"/>
                </a:lnTo>
                <a:lnTo>
                  <a:pt x="343" y="635"/>
                </a:lnTo>
                <a:lnTo>
                  <a:pt x="343" y="635"/>
                </a:lnTo>
                <a:lnTo>
                  <a:pt x="363" y="627"/>
                </a:lnTo>
                <a:lnTo>
                  <a:pt x="363" y="627"/>
                </a:lnTo>
                <a:lnTo>
                  <a:pt x="383" y="617"/>
                </a:lnTo>
                <a:lnTo>
                  <a:pt x="383" y="617"/>
                </a:lnTo>
                <a:lnTo>
                  <a:pt x="402" y="607"/>
                </a:lnTo>
                <a:lnTo>
                  <a:pt x="403" y="607"/>
                </a:lnTo>
                <a:lnTo>
                  <a:pt x="420" y="596"/>
                </a:lnTo>
                <a:lnTo>
                  <a:pt x="420" y="596"/>
                </a:lnTo>
                <a:lnTo>
                  <a:pt x="438" y="586"/>
                </a:lnTo>
                <a:lnTo>
                  <a:pt x="438" y="586"/>
                </a:lnTo>
                <a:lnTo>
                  <a:pt x="454" y="575"/>
                </a:lnTo>
                <a:lnTo>
                  <a:pt x="454" y="575"/>
                </a:lnTo>
                <a:lnTo>
                  <a:pt x="469" y="564"/>
                </a:lnTo>
                <a:lnTo>
                  <a:pt x="470" y="563"/>
                </a:lnTo>
                <a:lnTo>
                  <a:pt x="483" y="552"/>
                </a:lnTo>
                <a:lnTo>
                  <a:pt x="484" y="552"/>
                </a:lnTo>
                <a:lnTo>
                  <a:pt x="497" y="540"/>
                </a:lnTo>
                <a:lnTo>
                  <a:pt x="498" y="540"/>
                </a:lnTo>
                <a:lnTo>
                  <a:pt x="510" y="528"/>
                </a:lnTo>
                <a:lnTo>
                  <a:pt x="510" y="527"/>
                </a:lnTo>
                <a:lnTo>
                  <a:pt x="521" y="515"/>
                </a:lnTo>
                <a:lnTo>
                  <a:pt x="522" y="514"/>
                </a:lnTo>
                <a:lnTo>
                  <a:pt x="531" y="500"/>
                </a:lnTo>
                <a:lnTo>
                  <a:pt x="531" y="499"/>
                </a:lnTo>
                <a:lnTo>
                  <a:pt x="540" y="485"/>
                </a:lnTo>
                <a:lnTo>
                  <a:pt x="540" y="484"/>
                </a:lnTo>
                <a:lnTo>
                  <a:pt x="547" y="468"/>
                </a:lnTo>
                <a:lnTo>
                  <a:pt x="547" y="467"/>
                </a:lnTo>
                <a:lnTo>
                  <a:pt x="553" y="451"/>
                </a:lnTo>
                <a:lnTo>
                  <a:pt x="553" y="450"/>
                </a:lnTo>
                <a:lnTo>
                  <a:pt x="557" y="433"/>
                </a:lnTo>
                <a:lnTo>
                  <a:pt x="557" y="432"/>
                </a:lnTo>
                <a:lnTo>
                  <a:pt x="560" y="414"/>
                </a:lnTo>
                <a:lnTo>
                  <a:pt x="560" y="413"/>
                </a:lnTo>
                <a:lnTo>
                  <a:pt x="562" y="394"/>
                </a:lnTo>
                <a:lnTo>
                  <a:pt x="562" y="393"/>
                </a:lnTo>
                <a:lnTo>
                  <a:pt x="562" y="373"/>
                </a:lnTo>
                <a:lnTo>
                  <a:pt x="563" y="372"/>
                </a:lnTo>
                <a:lnTo>
                  <a:pt x="562" y="351"/>
                </a:lnTo>
                <a:lnTo>
                  <a:pt x="562" y="350"/>
                </a:lnTo>
                <a:lnTo>
                  <a:pt x="560" y="328"/>
                </a:lnTo>
                <a:lnTo>
                  <a:pt x="560" y="328"/>
                </a:lnTo>
                <a:lnTo>
                  <a:pt x="558" y="305"/>
                </a:lnTo>
                <a:lnTo>
                  <a:pt x="558" y="304"/>
                </a:lnTo>
                <a:lnTo>
                  <a:pt x="555" y="282"/>
                </a:lnTo>
                <a:lnTo>
                  <a:pt x="555" y="281"/>
                </a:lnTo>
                <a:lnTo>
                  <a:pt x="552" y="258"/>
                </a:lnTo>
                <a:lnTo>
                  <a:pt x="551" y="257"/>
                </a:lnTo>
                <a:lnTo>
                  <a:pt x="546" y="234"/>
                </a:lnTo>
                <a:lnTo>
                  <a:pt x="546" y="233"/>
                </a:lnTo>
                <a:lnTo>
                  <a:pt x="540" y="211"/>
                </a:lnTo>
                <a:lnTo>
                  <a:pt x="539" y="210"/>
                </a:lnTo>
                <a:lnTo>
                  <a:pt x="531" y="189"/>
                </a:lnTo>
                <a:lnTo>
                  <a:pt x="531" y="188"/>
                </a:lnTo>
                <a:lnTo>
                  <a:pt x="521" y="168"/>
                </a:lnTo>
                <a:lnTo>
                  <a:pt x="520" y="167"/>
                </a:lnTo>
                <a:lnTo>
                  <a:pt x="509" y="147"/>
                </a:lnTo>
                <a:lnTo>
                  <a:pt x="508" y="146"/>
                </a:lnTo>
                <a:lnTo>
                  <a:pt x="495" y="127"/>
                </a:lnTo>
                <a:lnTo>
                  <a:pt x="494" y="126"/>
                </a:lnTo>
                <a:lnTo>
                  <a:pt x="478" y="108"/>
                </a:lnTo>
                <a:lnTo>
                  <a:pt x="478" y="107"/>
                </a:lnTo>
                <a:lnTo>
                  <a:pt x="460" y="90"/>
                </a:lnTo>
                <a:lnTo>
                  <a:pt x="459" y="90"/>
                </a:lnTo>
                <a:lnTo>
                  <a:pt x="440" y="72"/>
                </a:lnTo>
                <a:lnTo>
                  <a:pt x="439" y="71"/>
                </a:lnTo>
                <a:lnTo>
                  <a:pt x="419" y="55"/>
                </a:lnTo>
                <a:lnTo>
                  <a:pt x="418" y="54"/>
                </a:lnTo>
                <a:lnTo>
                  <a:pt x="396" y="39"/>
                </a:lnTo>
                <a:lnTo>
                  <a:pt x="395" y="39"/>
                </a:lnTo>
                <a:lnTo>
                  <a:pt x="374" y="26"/>
                </a:lnTo>
                <a:lnTo>
                  <a:pt x="373" y="26"/>
                </a:lnTo>
                <a:lnTo>
                  <a:pt x="350" y="15"/>
                </a:lnTo>
                <a:lnTo>
                  <a:pt x="348" y="14"/>
                </a:lnTo>
                <a:lnTo>
                  <a:pt x="326" y="8"/>
                </a:lnTo>
                <a:lnTo>
                  <a:pt x="325" y="7"/>
                </a:lnTo>
                <a:lnTo>
                  <a:pt x="302" y="5"/>
                </a:lnTo>
                <a:lnTo>
                  <a:pt x="300" y="5"/>
                </a:lnTo>
                <a:lnTo>
                  <a:pt x="277" y="8"/>
                </a:lnTo>
                <a:lnTo>
                  <a:pt x="276" y="8"/>
                </a:lnTo>
                <a:lnTo>
                  <a:pt x="253" y="16"/>
                </a:lnTo>
                <a:lnTo>
                  <a:pt x="278" y="19"/>
                </a:lnTo>
                <a:lnTo>
                  <a:pt x="277" y="19"/>
                </a:lnTo>
                <a:lnTo>
                  <a:pt x="300" y="22"/>
                </a:lnTo>
                <a:lnTo>
                  <a:pt x="298" y="21"/>
                </a:lnTo>
                <a:lnTo>
                  <a:pt x="320" y="29"/>
                </a:lnTo>
                <a:lnTo>
                  <a:pt x="319" y="29"/>
                </a:lnTo>
                <a:lnTo>
                  <a:pt x="340" y="38"/>
                </a:lnTo>
                <a:lnTo>
                  <a:pt x="339" y="37"/>
                </a:lnTo>
                <a:lnTo>
                  <a:pt x="361" y="49"/>
                </a:lnTo>
                <a:lnTo>
                  <a:pt x="360" y="49"/>
                </a:lnTo>
                <a:lnTo>
                  <a:pt x="381" y="62"/>
                </a:lnTo>
                <a:lnTo>
                  <a:pt x="380" y="62"/>
                </a:lnTo>
                <a:lnTo>
                  <a:pt x="402" y="77"/>
                </a:lnTo>
                <a:lnTo>
                  <a:pt x="401" y="77"/>
                </a:lnTo>
                <a:lnTo>
                  <a:pt x="422" y="93"/>
                </a:lnTo>
                <a:lnTo>
                  <a:pt x="421" y="93"/>
                </a:lnTo>
                <a:lnTo>
                  <a:pt x="440" y="111"/>
                </a:lnTo>
                <a:lnTo>
                  <a:pt x="440" y="110"/>
                </a:lnTo>
                <a:lnTo>
                  <a:pt x="457" y="128"/>
                </a:lnTo>
                <a:lnTo>
                  <a:pt x="457" y="127"/>
                </a:lnTo>
                <a:lnTo>
                  <a:pt x="473" y="145"/>
                </a:lnTo>
                <a:lnTo>
                  <a:pt x="472" y="143"/>
                </a:lnTo>
                <a:lnTo>
                  <a:pt x="485" y="162"/>
                </a:lnTo>
                <a:lnTo>
                  <a:pt x="484" y="161"/>
                </a:lnTo>
                <a:lnTo>
                  <a:pt x="496" y="181"/>
                </a:lnTo>
                <a:lnTo>
                  <a:pt x="495" y="180"/>
                </a:lnTo>
                <a:lnTo>
                  <a:pt x="505" y="200"/>
                </a:lnTo>
                <a:lnTo>
                  <a:pt x="505" y="199"/>
                </a:lnTo>
                <a:lnTo>
                  <a:pt x="513" y="220"/>
                </a:lnTo>
                <a:lnTo>
                  <a:pt x="513" y="219"/>
                </a:lnTo>
                <a:lnTo>
                  <a:pt x="519" y="241"/>
                </a:lnTo>
                <a:lnTo>
                  <a:pt x="519" y="240"/>
                </a:lnTo>
                <a:lnTo>
                  <a:pt x="524" y="263"/>
                </a:lnTo>
                <a:lnTo>
                  <a:pt x="524" y="262"/>
                </a:lnTo>
                <a:lnTo>
                  <a:pt x="528" y="286"/>
                </a:lnTo>
                <a:lnTo>
                  <a:pt x="528" y="285"/>
                </a:lnTo>
                <a:lnTo>
                  <a:pt x="531" y="308"/>
                </a:lnTo>
                <a:lnTo>
                  <a:pt x="531" y="307"/>
                </a:lnTo>
                <a:lnTo>
                  <a:pt x="533" y="330"/>
                </a:lnTo>
                <a:lnTo>
                  <a:pt x="533" y="330"/>
                </a:lnTo>
                <a:lnTo>
                  <a:pt x="535" y="352"/>
                </a:lnTo>
                <a:lnTo>
                  <a:pt x="535" y="352"/>
                </a:lnTo>
                <a:lnTo>
                  <a:pt x="535" y="373"/>
                </a:lnTo>
                <a:lnTo>
                  <a:pt x="535" y="372"/>
                </a:lnTo>
                <a:lnTo>
                  <a:pt x="535" y="392"/>
                </a:lnTo>
                <a:lnTo>
                  <a:pt x="535" y="392"/>
                </a:lnTo>
                <a:lnTo>
                  <a:pt x="533" y="411"/>
                </a:lnTo>
                <a:lnTo>
                  <a:pt x="533" y="410"/>
                </a:lnTo>
                <a:lnTo>
                  <a:pt x="531" y="427"/>
                </a:lnTo>
                <a:lnTo>
                  <a:pt x="531" y="427"/>
                </a:lnTo>
                <a:lnTo>
                  <a:pt x="527" y="444"/>
                </a:lnTo>
                <a:lnTo>
                  <a:pt x="527" y="443"/>
                </a:lnTo>
                <a:lnTo>
                  <a:pt x="522" y="459"/>
                </a:lnTo>
                <a:lnTo>
                  <a:pt x="522" y="458"/>
                </a:lnTo>
                <a:lnTo>
                  <a:pt x="516" y="474"/>
                </a:lnTo>
                <a:lnTo>
                  <a:pt x="517" y="472"/>
                </a:lnTo>
                <a:lnTo>
                  <a:pt x="509" y="486"/>
                </a:lnTo>
                <a:lnTo>
                  <a:pt x="509" y="485"/>
                </a:lnTo>
                <a:lnTo>
                  <a:pt x="500" y="499"/>
                </a:lnTo>
                <a:lnTo>
                  <a:pt x="501" y="498"/>
                </a:lnTo>
                <a:lnTo>
                  <a:pt x="491" y="510"/>
                </a:lnTo>
                <a:lnTo>
                  <a:pt x="491" y="510"/>
                </a:lnTo>
                <a:lnTo>
                  <a:pt x="479" y="522"/>
                </a:lnTo>
                <a:lnTo>
                  <a:pt x="480" y="521"/>
                </a:lnTo>
                <a:lnTo>
                  <a:pt x="467" y="533"/>
                </a:lnTo>
                <a:lnTo>
                  <a:pt x="468" y="532"/>
                </a:lnTo>
                <a:lnTo>
                  <a:pt x="454" y="544"/>
                </a:lnTo>
                <a:lnTo>
                  <a:pt x="454" y="543"/>
                </a:lnTo>
                <a:lnTo>
                  <a:pt x="439" y="554"/>
                </a:lnTo>
                <a:lnTo>
                  <a:pt x="440" y="554"/>
                </a:lnTo>
                <a:lnTo>
                  <a:pt x="424" y="564"/>
                </a:lnTo>
                <a:lnTo>
                  <a:pt x="425" y="564"/>
                </a:lnTo>
                <a:lnTo>
                  <a:pt x="407" y="574"/>
                </a:lnTo>
                <a:lnTo>
                  <a:pt x="407" y="574"/>
                </a:lnTo>
                <a:lnTo>
                  <a:pt x="389" y="585"/>
                </a:lnTo>
                <a:lnTo>
                  <a:pt x="390" y="585"/>
                </a:lnTo>
                <a:lnTo>
                  <a:pt x="372" y="595"/>
                </a:lnTo>
                <a:lnTo>
                  <a:pt x="372" y="595"/>
                </a:lnTo>
                <a:lnTo>
                  <a:pt x="352" y="604"/>
                </a:lnTo>
                <a:lnTo>
                  <a:pt x="353" y="603"/>
                </a:lnTo>
                <a:lnTo>
                  <a:pt x="334" y="611"/>
                </a:lnTo>
                <a:lnTo>
                  <a:pt x="334" y="611"/>
                </a:lnTo>
                <a:lnTo>
                  <a:pt x="314" y="619"/>
                </a:lnTo>
                <a:lnTo>
                  <a:pt x="315" y="618"/>
                </a:lnTo>
                <a:lnTo>
                  <a:pt x="294" y="623"/>
                </a:lnTo>
                <a:lnTo>
                  <a:pt x="295" y="623"/>
                </a:lnTo>
                <a:lnTo>
                  <a:pt x="274" y="627"/>
                </a:lnTo>
                <a:lnTo>
                  <a:pt x="275" y="627"/>
                </a:lnTo>
                <a:lnTo>
                  <a:pt x="255" y="630"/>
                </a:lnTo>
                <a:lnTo>
                  <a:pt x="256" y="630"/>
                </a:lnTo>
                <a:lnTo>
                  <a:pt x="236" y="630"/>
                </a:lnTo>
                <a:lnTo>
                  <a:pt x="236" y="630"/>
                </a:lnTo>
                <a:lnTo>
                  <a:pt x="216" y="630"/>
                </a:lnTo>
                <a:lnTo>
                  <a:pt x="217" y="630"/>
                </a:lnTo>
                <a:lnTo>
                  <a:pt x="197" y="628"/>
                </a:lnTo>
                <a:lnTo>
                  <a:pt x="198" y="628"/>
                </a:lnTo>
                <a:lnTo>
                  <a:pt x="179" y="625"/>
                </a:lnTo>
                <a:lnTo>
                  <a:pt x="180" y="626"/>
                </a:lnTo>
                <a:lnTo>
                  <a:pt x="161" y="621"/>
                </a:lnTo>
                <a:lnTo>
                  <a:pt x="161" y="621"/>
                </a:lnTo>
                <a:lnTo>
                  <a:pt x="143" y="617"/>
                </a:lnTo>
                <a:lnTo>
                  <a:pt x="144" y="617"/>
                </a:lnTo>
                <a:lnTo>
                  <a:pt x="127" y="611"/>
                </a:lnTo>
                <a:lnTo>
                  <a:pt x="127" y="611"/>
                </a:lnTo>
                <a:lnTo>
                  <a:pt x="111" y="604"/>
                </a:lnTo>
                <a:lnTo>
                  <a:pt x="112" y="604"/>
                </a:lnTo>
                <a:lnTo>
                  <a:pt x="97" y="596"/>
                </a:lnTo>
                <a:lnTo>
                  <a:pt x="98" y="597"/>
                </a:lnTo>
                <a:lnTo>
                  <a:pt x="84" y="586"/>
                </a:lnTo>
                <a:lnTo>
                  <a:pt x="85" y="587"/>
                </a:lnTo>
                <a:lnTo>
                  <a:pt x="72" y="576"/>
                </a:lnTo>
                <a:lnTo>
                  <a:pt x="73" y="577"/>
                </a:lnTo>
                <a:lnTo>
                  <a:pt x="62" y="564"/>
                </a:lnTo>
                <a:lnTo>
                  <a:pt x="63" y="565"/>
                </a:lnTo>
                <a:lnTo>
                  <a:pt x="53" y="551"/>
                </a:lnTo>
                <a:lnTo>
                  <a:pt x="54" y="552"/>
                </a:lnTo>
                <a:lnTo>
                  <a:pt x="46" y="536"/>
                </a:lnTo>
                <a:lnTo>
                  <a:pt x="46" y="538"/>
                </a:lnTo>
                <a:lnTo>
                  <a:pt x="39" y="521"/>
                </a:lnTo>
                <a:lnTo>
                  <a:pt x="40" y="522"/>
                </a:lnTo>
                <a:lnTo>
                  <a:pt x="35" y="504"/>
                </a:lnTo>
                <a:lnTo>
                  <a:pt x="35" y="505"/>
                </a:lnTo>
                <a:lnTo>
                  <a:pt x="31" y="485"/>
                </a:lnTo>
                <a:lnTo>
                  <a:pt x="31" y="486"/>
                </a:lnTo>
                <a:lnTo>
                  <a:pt x="28" y="465"/>
                </a:lnTo>
                <a:lnTo>
                  <a:pt x="28" y="466"/>
                </a:lnTo>
                <a:lnTo>
                  <a:pt x="26" y="444"/>
                </a:lnTo>
                <a:lnTo>
                  <a:pt x="26" y="445"/>
                </a:lnTo>
                <a:lnTo>
                  <a:pt x="26" y="423"/>
                </a:lnTo>
                <a:lnTo>
                  <a:pt x="26" y="423"/>
                </a:lnTo>
                <a:lnTo>
                  <a:pt x="26" y="400"/>
                </a:lnTo>
                <a:lnTo>
                  <a:pt x="26" y="401"/>
                </a:lnTo>
                <a:lnTo>
                  <a:pt x="27" y="378"/>
                </a:lnTo>
                <a:lnTo>
                  <a:pt x="27" y="378"/>
                </a:lnTo>
                <a:lnTo>
                  <a:pt x="30" y="355"/>
                </a:lnTo>
                <a:lnTo>
                  <a:pt x="30" y="356"/>
                </a:lnTo>
                <a:lnTo>
                  <a:pt x="34" y="331"/>
                </a:lnTo>
                <a:lnTo>
                  <a:pt x="34" y="332"/>
                </a:lnTo>
                <a:lnTo>
                  <a:pt x="39" y="308"/>
                </a:lnTo>
                <a:lnTo>
                  <a:pt x="39" y="308"/>
                </a:lnTo>
                <a:lnTo>
                  <a:pt x="45" y="284"/>
                </a:lnTo>
                <a:lnTo>
                  <a:pt x="45" y="285"/>
                </a:lnTo>
                <a:lnTo>
                  <a:pt x="52" y="262"/>
                </a:lnTo>
                <a:lnTo>
                  <a:pt x="52" y="263"/>
                </a:lnTo>
                <a:lnTo>
                  <a:pt x="61" y="240"/>
                </a:lnTo>
                <a:lnTo>
                  <a:pt x="61" y="240"/>
                </a:lnTo>
                <a:lnTo>
                  <a:pt x="70" y="219"/>
                </a:lnTo>
                <a:lnTo>
                  <a:pt x="69" y="219"/>
                </a:lnTo>
                <a:lnTo>
                  <a:pt x="79" y="198"/>
                </a:lnTo>
                <a:lnTo>
                  <a:pt x="79" y="199"/>
                </a:lnTo>
                <a:lnTo>
                  <a:pt x="90" y="179"/>
                </a:lnTo>
                <a:lnTo>
                  <a:pt x="89" y="180"/>
                </a:lnTo>
                <a:lnTo>
                  <a:pt x="101" y="161"/>
                </a:lnTo>
                <a:lnTo>
                  <a:pt x="100" y="161"/>
                </a:lnTo>
                <a:lnTo>
                  <a:pt x="112" y="143"/>
                </a:lnTo>
                <a:lnTo>
                  <a:pt x="112" y="144"/>
                </a:lnTo>
                <a:lnTo>
                  <a:pt x="124" y="127"/>
                </a:lnTo>
                <a:lnTo>
                  <a:pt x="123" y="128"/>
                </a:lnTo>
                <a:lnTo>
                  <a:pt x="137" y="112"/>
                </a:lnTo>
                <a:lnTo>
                  <a:pt x="136" y="113"/>
                </a:lnTo>
                <a:lnTo>
                  <a:pt x="150" y="99"/>
                </a:lnTo>
                <a:lnTo>
                  <a:pt x="149" y="99"/>
                </a:lnTo>
                <a:lnTo>
                  <a:pt x="164" y="87"/>
                </a:lnTo>
                <a:lnTo>
                  <a:pt x="164" y="87"/>
                </a:lnTo>
                <a:lnTo>
                  <a:pt x="179" y="74"/>
                </a:lnTo>
                <a:lnTo>
                  <a:pt x="178" y="74"/>
                </a:lnTo>
                <a:lnTo>
                  <a:pt x="194" y="63"/>
                </a:lnTo>
                <a:lnTo>
                  <a:pt x="193" y="63"/>
                </a:lnTo>
                <a:lnTo>
                  <a:pt x="209" y="53"/>
                </a:lnTo>
                <a:lnTo>
                  <a:pt x="208" y="54"/>
                </a:lnTo>
                <a:lnTo>
                  <a:pt x="224" y="46"/>
                </a:lnTo>
                <a:lnTo>
                  <a:pt x="224" y="46"/>
                </a:lnTo>
                <a:lnTo>
                  <a:pt x="239" y="38"/>
                </a:lnTo>
                <a:lnTo>
                  <a:pt x="239" y="39"/>
                </a:lnTo>
                <a:lnTo>
                  <a:pt x="255" y="32"/>
                </a:lnTo>
                <a:lnTo>
                  <a:pt x="255" y="32"/>
                </a:lnTo>
                <a:lnTo>
                  <a:pt x="270" y="27"/>
                </a:lnTo>
                <a:lnTo>
                  <a:pt x="269" y="27"/>
                </a:lnTo>
                <a:lnTo>
                  <a:pt x="285" y="23"/>
                </a:lnTo>
                <a:lnTo>
                  <a:pt x="284" y="23"/>
                </a:lnTo>
                <a:lnTo>
                  <a:pt x="298" y="20"/>
                </a:lnTo>
                <a:lnTo>
                  <a:pt x="297" y="20"/>
                </a:lnTo>
                <a:lnTo>
                  <a:pt x="311" y="18"/>
                </a:lnTo>
                <a:lnTo>
                  <a:pt x="311" y="18"/>
                </a:lnTo>
                <a:lnTo>
                  <a:pt x="324" y="17"/>
                </a:lnTo>
                <a:lnTo>
                  <a:pt x="323" y="17"/>
                </a:lnTo>
                <a:lnTo>
                  <a:pt x="336" y="16"/>
                </a:lnTo>
                <a:lnTo>
                  <a:pt x="337" y="16"/>
                </a:lnTo>
                <a:lnTo>
                  <a:pt x="348" y="16"/>
                </a:lnTo>
                <a:lnTo>
                  <a:pt x="347" y="16"/>
                </a:lnTo>
                <a:lnTo>
                  <a:pt x="359" y="16"/>
                </a:lnTo>
                <a:lnTo>
                  <a:pt x="359" y="16"/>
                </a:lnTo>
                <a:lnTo>
                  <a:pt x="369" y="16"/>
                </a:lnTo>
                <a:lnTo>
                  <a:pt x="368" y="16"/>
                </a:lnTo>
                <a:lnTo>
                  <a:pt x="378" y="17"/>
                </a:lnTo>
                <a:lnTo>
                  <a:pt x="378" y="17"/>
                </a:lnTo>
                <a:lnTo>
                  <a:pt x="395" y="19"/>
                </a:lnTo>
                <a:lnTo>
                  <a:pt x="397" y="13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8101014" y="1689101"/>
            <a:ext cx="271463" cy="73025"/>
          </a:xfrm>
          <a:custGeom>
            <a:avLst/>
            <a:gdLst>
              <a:gd name="T0" fmla="*/ 161 w 171"/>
              <a:gd name="T1" fmla="*/ 7 h 46"/>
              <a:gd name="T2" fmla="*/ 158 w 171"/>
              <a:gd name="T3" fmla="*/ 7 h 46"/>
              <a:gd name="T4" fmla="*/ 157 w 171"/>
              <a:gd name="T5" fmla="*/ 7 h 46"/>
              <a:gd name="T6" fmla="*/ 153 w 171"/>
              <a:gd name="T7" fmla="*/ 6 h 46"/>
              <a:gd name="T8" fmla="*/ 146 w 171"/>
              <a:gd name="T9" fmla="*/ 6 h 46"/>
              <a:gd name="T10" fmla="*/ 140 w 171"/>
              <a:gd name="T11" fmla="*/ 5 h 46"/>
              <a:gd name="T12" fmla="*/ 133 w 171"/>
              <a:gd name="T13" fmla="*/ 4 h 46"/>
              <a:gd name="T14" fmla="*/ 122 w 171"/>
              <a:gd name="T15" fmla="*/ 4 h 46"/>
              <a:gd name="T16" fmla="*/ 113 w 171"/>
              <a:gd name="T17" fmla="*/ 2 h 46"/>
              <a:gd name="T18" fmla="*/ 100 w 171"/>
              <a:gd name="T19" fmla="*/ 2 h 46"/>
              <a:gd name="T20" fmla="*/ 90 w 171"/>
              <a:gd name="T21" fmla="*/ 0 h 46"/>
              <a:gd name="T22" fmla="*/ 77 w 171"/>
              <a:gd name="T23" fmla="*/ 0 h 46"/>
              <a:gd name="T24" fmla="*/ 66 w 171"/>
              <a:gd name="T25" fmla="*/ 0 h 46"/>
              <a:gd name="T26" fmla="*/ 55 w 171"/>
              <a:gd name="T27" fmla="*/ 0 h 46"/>
              <a:gd name="T28" fmla="*/ 43 w 171"/>
              <a:gd name="T29" fmla="*/ 1 h 46"/>
              <a:gd name="T30" fmla="*/ 35 w 171"/>
              <a:gd name="T31" fmla="*/ 3 h 46"/>
              <a:gd name="T32" fmla="*/ 25 w 171"/>
              <a:gd name="T33" fmla="*/ 5 h 46"/>
              <a:gd name="T34" fmla="*/ 19 w 171"/>
              <a:gd name="T35" fmla="*/ 7 h 46"/>
              <a:gd name="T36" fmla="*/ 11 w 171"/>
              <a:gd name="T37" fmla="*/ 12 h 46"/>
              <a:gd name="T38" fmla="*/ 2 w 171"/>
              <a:gd name="T39" fmla="*/ 23 h 46"/>
              <a:gd name="T40" fmla="*/ 0 w 171"/>
              <a:gd name="T41" fmla="*/ 25 h 46"/>
              <a:gd name="T42" fmla="*/ 14 w 171"/>
              <a:gd name="T43" fmla="*/ 46 h 46"/>
              <a:gd name="T44" fmla="*/ 19 w 171"/>
              <a:gd name="T45" fmla="*/ 45 h 46"/>
              <a:gd name="T46" fmla="*/ 22 w 171"/>
              <a:gd name="T47" fmla="*/ 45 h 46"/>
              <a:gd name="T48" fmla="*/ 24 w 171"/>
              <a:gd name="T49" fmla="*/ 39 h 46"/>
              <a:gd name="T50" fmla="*/ 23 w 171"/>
              <a:gd name="T51" fmla="*/ 38 h 46"/>
              <a:gd name="T52" fmla="*/ 24 w 171"/>
              <a:gd name="T53" fmla="*/ 36 h 46"/>
              <a:gd name="T54" fmla="*/ 19 w 171"/>
              <a:gd name="T55" fmla="*/ 41 h 46"/>
              <a:gd name="T56" fmla="*/ 26 w 171"/>
              <a:gd name="T57" fmla="*/ 34 h 46"/>
              <a:gd name="T58" fmla="*/ 26 w 171"/>
              <a:gd name="T59" fmla="*/ 35 h 46"/>
              <a:gd name="T60" fmla="*/ 31 w 171"/>
              <a:gd name="T61" fmla="*/ 32 h 46"/>
              <a:gd name="T62" fmla="*/ 34 w 171"/>
              <a:gd name="T63" fmla="*/ 32 h 46"/>
              <a:gd name="T64" fmla="*/ 41 w 171"/>
              <a:gd name="T65" fmla="*/ 29 h 46"/>
              <a:gd name="T66" fmla="*/ 47 w 171"/>
              <a:gd name="T67" fmla="*/ 29 h 46"/>
              <a:gd name="T68" fmla="*/ 57 w 171"/>
              <a:gd name="T69" fmla="*/ 27 h 46"/>
              <a:gd name="T70" fmla="*/ 66 w 171"/>
              <a:gd name="T71" fmla="*/ 27 h 46"/>
              <a:gd name="T72" fmla="*/ 77 w 171"/>
              <a:gd name="T73" fmla="*/ 27 h 46"/>
              <a:gd name="T74" fmla="*/ 88 w 171"/>
              <a:gd name="T75" fmla="*/ 27 h 46"/>
              <a:gd name="T76" fmla="*/ 99 w 171"/>
              <a:gd name="T77" fmla="*/ 28 h 46"/>
              <a:gd name="T78" fmla="*/ 112 w 171"/>
              <a:gd name="T79" fmla="*/ 28 h 46"/>
              <a:gd name="T80" fmla="*/ 120 w 171"/>
              <a:gd name="T81" fmla="*/ 30 h 46"/>
              <a:gd name="T82" fmla="*/ 132 w 171"/>
              <a:gd name="T83" fmla="*/ 29 h 46"/>
              <a:gd name="T84" fmla="*/ 138 w 171"/>
              <a:gd name="T85" fmla="*/ 30 h 46"/>
              <a:gd name="T86" fmla="*/ 146 w 171"/>
              <a:gd name="T87" fmla="*/ 30 h 46"/>
              <a:gd name="T88" fmla="*/ 152 w 171"/>
              <a:gd name="T89" fmla="*/ 29 h 46"/>
              <a:gd name="T90" fmla="*/ 156 w 171"/>
              <a:gd name="T91" fmla="*/ 29 h 46"/>
              <a:gd name="T92" fmla="*/ 160 w 171"/>
              <a:gd name="T93" fmla="*/ 28 h 46"/>
              <a:gd name="T94" fmla="*/ 165 w 171"/>
              <a:gd name="T95" fmla="*/ 26 h 46"/>
              <a:gd name="T96" fmla="*/ 163 w 171"/>
              <a:gd name="T97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1" h="46">
                <a:moveTo>
                  <a:pt x="163" y="7"/>
                </a:moveTo>
                <a:lnTo>
                  <a:pt x="161" y="7"/>
                </a:lnTo>
                <a:lnTo>
                  <a:pt x="161" y="7"/>
                </a:lnTo>
                <a:lnTo>
                  <a:pt x="158" y="7"/>
                </a:lnTo>
                <a:lnTo>
                  <a:pt x="160" y="8"/>
                </a:lnTo>
                <a:lnTo>
                  <a:pt x="157" y="7"/>
                </a:lnTo>
                <a:lnTo>
                  <a:pt x="156" y="6"/>
                </a:lnTo>
                <a:lnTo>
                  <a:pt x="153" y="6"/>
                </a:lnTo>
                <a:lnTo>
                  <a:pt x="152" y="6"/>
                </a:lnTo>
                <a:lnTo>
                  <a:pt x="146" y="6"/>
                </a:lnTo>
                <a:lnTo>
                  <a:pt x="146" y="6"/>
                </a:lnTo>
                <a:lnTo>
                  <a:pt x="140" y="5"/>
                </a:lnTo>
                <a:lnTo>
                  <a:pt x="141" y="5"/>
                </a:lnTo>
                <a:lnTo>
                  <a:pt x="133" y="4"/>
                </a:lnTo>
                <a:lnTo>
                  <a:pt x="132" y="4"/>
                </a:lnTo>
                <a:lnTo>
                  <a:pt x="122" y="4"/>
                </a:lnTo>
                <a:lnTo>
                  <a:pt x="124" y="4"/>
                </a:lnTo>
                <a:lnTo>
                  <a:pt x="113" y="2"/>
                </a:lnTo>
                <a:lnTo>
                  <a:pt x="112" y="2"/>
                </a:lnTo>
                <a:lnTo>
                  <a:pt x="100" y="2"/>
                </a:lnTo>
                <a:lnTo>
                  <a:pt x="102" y="2"/>
                </a:lnTo>
                <a:lnTo>
                  <a:pt x="90" y="0"/>
                </a:lnTo>
                <a:lnTo>
                  <a:pt x="88" y="0"/>
                </a:lnTo>
                <a:lnTo>
                  <a:pt x="77" y="0"/>
                </a:lnTo>
                <a:lnTo>
                  <a:pt x="77" y="0"/>
                </a:lnTo>
                <a:lnTo>
                  <a:pt x="66" y="0"/>
                </a:lnTo>
                <a:lnTo>
                  <a:pt x="66" y="0"/>
                </a:lnTo>
                <a:lnTo>
                  <a:pt x="55" y="0"/>
                </a:lnTo>
                <a:lnTo>
                  <a:pt x="53" y="0"/>
                </a:lnTo>
                <a:lnTo>
                  <a:pt x="43" y="1"/>
                </a:lnTo>
                <a:lnTo>
                  <a:pt x="44" y="1"/>
                </a:lnTo>
                <a:lnTo>
                  <a:pt x="35" y="3"/>
                </a:lnTo>
                <a:lnTo>
                  <a:pt x="33" y="3"/>
                </a:lnTo>
                <a:lnTo>
                  <a:pt x="25" y="5"/>
                </a:lnTo>
                <a:lnTo>
                  <a:pt x="25" y="5"/>
                </a:lnTo>
                <a:lnTo>
                  <a:pt x="19" y="7"/>
                </a:lnTo>
                <a:lnTo>
                  <a:pt x="11" y="12"/>
                </a:lnTo>
                <a:lnTo>
                  <a:pt x="11" y="12"/>
                </a:lnTo>
                <a:lnTo>
                  <a:pt x="8" y="15"/>
                </a:lnTo>
                <a:lnTo>
                  <a:pt x="2" y="23"/>
                </a:lnTo>
                <a:lnTo>
                  <a:pt x="2" y="22"/>
                </a:lnTo>
                <a:lnTo>
                  <a:pt x="0" y="25"/>
                </a:lnTo>
                <a:lnTo>
                  <a:pt x="5" y="42"/>
                </a:lnTo>
                <a:lnTo>
                  <a:pt x="14" y="46"/>
                </a:lnTo>
                <a:lnTo>
                  <a:pt x="17" y="46"/>
                </a:lnTo>
                <a:lnTo>
                  <a:pt x="19" y="45"/>
                </a:lnTo>
                <a:lnTo>
                  <a:pt x="18" y="46"/>
                </a:lnTo>
                <a:lnTo>
                  <a:pt x="22" y="45"/>
                </a:lnTo>
                <a:lnTo>
                  <a:pt x="23" y="37"/>
                </a:lnTo>
                <a:lnTo>
                  <a:pt x="24" y="39"/>
                </a:lnTo>
                <a:lnTo>
                  <a:pt x="23" y="37"/>
                </a:lnTo>
                <a:lnTo>
                  <a:pt x="23" y="38"/>
                </a:lnTo>
                <a:lnTo>
                  <a:pt x="24" y="36"/>
                </a:lnTo>
                <a:lnTo>
                  <a:pt x="24" y="36"/>
                </a:lnTo>
                <a:lnTo>
                  <a:pt x="24" y="32"/>
                </a:lnTo>
                <a:lnTo>
                  <a:pt x="19" y="41"/>
                </a:lnTo>
                <a:lnTo>
                  <a:pt x="21" y="40"/>
                </a:lnTo>
                <a:lnTo>
                  <a:pt x="26" y="34"/>
                </a:lnTo>
                <a:lnTo>
                  <a:pt x="22" y="38"/>
                </a:lnTo>
                <a:lnTo>
                  <a:pt x="26" y="35"/>
                </a:lnTo>
                <a:lnTo>
                  <a:pt x="27" y="35"/>
                </a:lnTo>
                <a:lnTo>
                  <a:pt x="31" y="32"/>
                </a:lnTo>
                <a:lnTo>
                  <a:pt x="28" y="34"/>
                </a:lnTo>
                <a:lnTo>
                  <a:pt x="34" y="32"/>
                </a:lnTo>
                <a:lnTo>
                  <a:pt x="34" y="32"/>
                </a:lnTo>
                <a:lnTo>
                  <a:pt x="41" y="29"/>
                </a:lnTo>
                <a:lnTo>
                  <a:pt x="39" y="30"/>
                </a:lnTo>
                <a:lnTo>
                  <a:pt x="47" y="29"/>
                </a:lnTo>
                <a:lnTo>
                  <a:pt x="48" y="29"/>
                </a:lnTo>
                <a:lnTo>
                  <a:pt x="57" y="27"/>
                </a:lnTo>
                <a:lnTo>
                  <a:pt x="55" y="27"/>
                </a:lnTo>
                <a:lnTo>
                  <a:pt x="66" y="27"/>
                </a:lnTo>
                <a:lnTo>
                  <a:pt x="66" y="27"/>
                </a:lnTo>
                <a:lnTo>
                  <a:pt x="77" y="27"/>
                </a:lnTo>
                <a:lnTo>
                  <a:pt x="77" y="27"/>
                </a:lnTo>
                <a:lnTo>
                  <a:pt x="88" y="27"/>
                </a:lnTo>
                <a:lnTo>
                  <a:pt x="87" y="27"/>
                </a:lnTo>
                <a:lnTo>
                  <a:pt x="99" y="28"/>
                </a:lnTo>
                <a:lnTo>
                  <a:pt x="100" y="28"/>
                </a:lnTo>
                <a:lnTo>
                  <a:pt x="112" y="28"/>
                </a:lnTo>
                <a:lnTo>
                  <a:pt x="110" y="28"/>
                </a:lnTo>
                <a:lnTo>
                  <a:pt x="120" y="30"/>
                </a:lnTo>
                <a:lnTo>
                  <a:pt x="122" y="30"/>
                </a:lnTo>
                <a:lnTo>
                  <a:pt x="132" y="29"/>
                </a:lnTo>
                <a:lnTo>
                  <a:pt x="130" y="29"/>
                </a:lnTo>
                <a:lnTo>
                  <a:pt x="138" y="30"/>
                </a:lnTo>
                <a:lnTo>
                  <a:pt x="140" y="30"/>
                </a:lnTo>
                <a:lnTo>
                  <a:pt x="146" y="30"/>
                </a:lnTo>
                <a:lnTo>
                  <a:pt x="146" y="30"/>
                </a:lnTo>
                <a:lnTo>
                  <a:pt x="152" y="29"/>
                </a:lnTo>
                <a:lnTo>
                  <a:pt x="153" y="29"/>
                </a:lnTo>
                <a:lnTo>
                  <a:pt x="156" y="29"/>
                </a:lnTo>
                <a:lnTo>
                  <a:pt x="157" y="29"/>
                </a:lnTo>
                <a:lnTo>
                  <a:pt x="160" y="28"/>
                </a:lnTo>
                <a:lnTo>
                  <a:pt x="161" y="27"/>
                </a:lnTo>
                <a:lnTo>
                  <a:pt x="165" y="26"/>
                </a:lnTo>
                <a:lnTo>
                  <a:pt x="171" y="15"/>
                </a:lnTo>
                <a:lnTo>
                  <a:pt x="163" y="7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8628063" y="1479550"/>
            <a:ext cx="107950" cy="152400"/>
          </a:xfrm>
          <a:custGeom>
            <a:avLst/>
            <a:gdLst>
              <a:gd name="T0" fmla="*/ 53 w 68"/>
              <a:gd name="T1" fmla="*/ 16 h 96"/>
              <a:gd name="T2" fmla="*/ 47 w 68"/>
              <a:gd name="T3" fmla="*/ 4 h 96"/>
              <a:gd name="T4" fmla="*/ 39 w 68"/>
              <a:gd name="T5" fmla="*/ 1 h 96"/>
              <a:gd name="T6" fmla="*/ 26 w 68"/>
              <a:gd name="T7" fmla="*/ 1 h 96"/>
              <a:gd name="T8" fmla="*/ 19 w 68"/>
              <a:gd name="T9" fmla="*/ 5 h 96"/>
              <a:gd name="T10" fmla="*/ 13 w 68"/>
              <a:gd name="T11" fmla="*/ 10 h 96"/>
              <a:gd name="T12" fmla="*/ 8 w 68"/>
              <a:gd name="T13" fmla="*/ 18 h 96"/>
              <a:gd name="T14" fmla="*/ 4 w 68"/>
              <a:gd name="T15" fmla="*/ 25 h 96"/>
              <a:gd name="T16" fmla="*/ 1 w 68"/>
              <a:gd name="T17" fmla="*/ 39 h 96"/>
              <a:gd name="T18" fmla="*/ 0 w 68"/>
              <a:gd name="T19" fmla="*/ 48 h 96"/>
              <a:gd name="T20" fmla="*/ 0 w 68"/>
              <a:gd name="T21" fmla="*/ 61 h 96"/>
              <a:gd name="T22" fmla="*/ 2 w 68"/>
              <a:gd name="T23" fmla="*/ 71 h 96"/>
              <a:gd name="T24" fmla="*/ 7 w 68"/>
              <a:gd name="T25" fmla="*/ 82 h 96"/>
              <a:gd name="T26" fmla="*/ 16 w 68"/>
              <a:gd name="T27" fmla="*/ 92 h 96"/>
              <a:gd name="T28" fmla="*/ 33 w 68"/>
              <a:gd name="T29" fmla="*/ 95 h 96"/>
              <a:gd name="T30" fmla="*/ 43 w 68"/>
              <a:gd name="T31" fmla="*/ 92 h 96"/>
              <a:gd name="T32" fmla="*/ 50 w 68"/>
              <a:gd name="T33" fmla="*/ 87 h 96"/>
              <a:gd name="T34" fmla="*/ 58 w 68"/>
              <a:gd name="T35" fmla="*/ 79 h 96"/>
              <a:gd name="T36" fmla="*/ 65 w 68"/>
              <a:gd name="T37" fmla="*/ 67 h 96"/>
              <a:gd name="T38" fmla="*/ 67 w 68"/>
              <a:gd name="T39" fmla="*/ 56 h 96"/>
              <a:gd name="T40" fmla="*/ 63 w 68"/>
              <a:gd name="T41" fmla="*/ 41 h 96"/>
              <a:gd name="T42" fmla="*/ 55 w 68"/>
              <a:gd name="T43" fmla="*/ 33 h 96"/>
              <a:gd name="T44" fmla="*/ 49 w 68"/>
              <a:gd name="T45" fmla="*/ 30 h 96"/>
              <a:gd name="T46" fmla="*/ 40 w 68"/>
              <a:gd name="T47" fmla="*/ 26 h 96"/>
              <a:gd name="T48" fmla="*/ 33 w 68"/>
              <a:gd name="T49" fmla="*/ 25 h 96"/>
              <a:gd name="T50" fmla="*/ 27 w 68"/>
              <a:gd name="T51" fmla="*/ 25 h 96"/>
              <a:gd name="T52" fmla="*/ 25 w 68"/>
              <a:gd name="T53" fmla="*/ 25 h 96"/>
              <a:gd name="T54" fmla="*/ 24 w 68"/>
              <a:gd name="T55" fmla="*/ 53 h 96"/>
              <a:gd name="T56" fmla="*/ 24 w 68"/>
              <a:gd name="T57" fmla="*/ 28 h 96"/>
              <a:gd name="T58" fmla="*/ 22 w 68"/>
              <a:gd name="T59" fmla="*/ 52 h 96"/>
              <a:gd name="T60" fmla="*/ 26 w 68"/>
              <a:gd name="T61" fmla="*/ 52 h 96"/>
              <a:gd name="T62" fmla="*/ 30 w 68"/>
              <a:gd name="T63" fmla="*/ 52 h 96"/>
              <a:gd name="T64" fmla="*/ 34 w 68"/>
              <a:gd name="T65" fmla="*/ 52 h 96"/>
              <a:gd name="T66" fmla="*/ 36 w 68"/>
              <a:gd name="T67" fmla="*/ 53 h 96"/>
              <a:gd name="T68" fmla="*/ 41 w 68"/>
              <a:gd name="T69" fmla="*/ 55 h 96"/>
              <a:gd name="T70" fmla="*/ 41 w 68"/>
              <a:gd name="T71" fmla="*/ 55 h 96"/>
              <a:gd name="T72" fmla="*/ 44 w 68"/>
              <a:gd name="T73" fmla="*/ 59 h 96"/>
              <a:gd name="T74" fmla="*/ 42 w 68"/>
              <a:gd name="T75" fmla="*/ 56 h 96"/>
              <a:gd name="T76" fmla="*/ 42 w 68"/>
              <a:gd name="T77" fmla="*/ 58 h 96"/>
              <a:gd name="T78" fmla="*/ 42 w 68"/>
              <a:gd name="T79" fmla="*/ 61 h 96"/>
              <a:gd name="T80" fmla="*/ 37 w 68"/>
              <a:gd name="T81" fmla="*/ 67 h 96"/>
              <a:gd name="T82" fmla="*/ 35 w 68"/>
              <a:gd name="T83" fmla="*/ 69 h 96"/>
              <a:gd name="T84" fmla="*/ 29 w 68"/>
              <a:gd name="T85" fmla="*/ 73 h 96"/>
              <a:gd name="T86" fmla="*/ 30 w 68"/>
              <a:gd name="T87" fmla="*/ 73 h 96"/>
              <a:gd name="T88" fmla="*/ 26 w 68"/>
              <a:gd name="T89" fmla="*/ 72 h 96"/>
              <a:gd name="T90" fmla="*/ 29 w 68"/>
              <a:gd name="T91" fmla="*/ 73 h 96"/>
              <a:gd name="T92" fmla="*/ 25 w 68"/>
              <a:gd name="T93" fmla="*/ 68 h 96"/>
              <a:gd name="T94" fmla="*/ 24 w 68"/>
              <a:gd name="T95" fmla="*/ 64 h 96"/>
              <a:gd name="T96" fmla="*/ 23 w 68"/>
              <a:gd name="T97" fmla="*/ 55 h 96"/>
              <a:gd name="T98" fmla="*/ 23 w 68"/>
              <a:gd name="T99" fmla="*/ 49 h 96"/>
              <a:gd name="T100" fmla="*/ 25 w 68"/>
              <a:gd name="T101" fmla="*/ 37 h 96"/>
              <a:gd name="T102" fmla="*/ 26 w 68"/>
              <a:gd name="T103" fmla="*/ 34 h 96"/>
              <a:gd name="T104" fmla="*/ 30 w 68"/>
              <a:gd name="T105" fmla="*/ 26 h 96"/>
              <a:gd name="T106" fmla="*/ 30 w 68"/>
              <a:gd name="T107" fmla="*/ 25 h 96"/>
              <a:gd name="T108" fmla="*/ 35 w 68"/>
              <a:gd name="T109" fmla="*/ 21 h 96"/>
              <a:gd name="T110" fmla="*/ 36 w 68"/>
              <a:gd name="T111" fmla="*/ 21 h 96"/>
              <a:gd name="T112" fmla="*/ 37 w 68"/>
              <a:gd name="T113" fmla="*/ 21 h 96"/>
              <a:gd name="T114" fmla="*/ 41 w 68"/>
              <a:gd name="T115" fmla="*/ 21 h 96"/>
              <a:gd name="T116" fmla="*/ 42 w 68"/>
              <a:gd name="T117" fmla="*/ 21 h 96"/>
              <a:gd name="T118" fmla="*/ 48 w 68"/>
              <a:gd name="T119" fmla="*/ 2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" h="96">
                <a:moveTo>
                  <a:pt x="54" y="15"/>
                </a:moveTo>
                <a:lnTo>
                  <a:pt x="53" y="13"/>
                </a:lnTo>
                <a:lnTo>
                  <a:pt x="53" y="16"/>
                </a:lnTo>
                <a:lnTo>
                  <a:pt x="53" y="15"/>
                </a:lnTo>
                <a:lnTo>
                  <a:pt x="52" y="10"/>
                </a:lnTo>
                <a:lnTo>
                  <a:pt x="47" y="4"/>
                </a:lnTo>
                <a:lnTo>
                  <a:pt x="48" y="5"/>
                </a:lnTo>
                <a:lnTo>
                  <a:pt x="47" y="4"/>
                </a:lnTo>
                <a:lnTo>
                  <a:pt x="39" y="1"/>
                </a:lnTo>
                <a:lnTo>
                  <a:pt x="37" y="0"/>
                </a:lnTo>
                <a:lnTo>
                  <a:pt x="33" y="0"/>
                </a:lnTo>
                <a:lnTo>
                  <a:pt x="26" y="1"/>
                </a:lnTo>
                <a:lnTo>
                  <a:pt x="27" y="1"/>
                </a:lnTo>
                <a:lnTo>
                  <a:pt x="25" y="2"/>
                </a:lnTo>
                <a:lnTo>
                  <a:pt x="19" y="5"/>
                </a:lnTo>
                <a:lnTo>
                  <a:pt x="18" y="6"/>
                </a:lnTo>
                <a:lnTo>
                  <a:pt x="15" y="8"/>
                </a:lnTo>
                <a:lnTo>
                  <a:pt x="13" y="10"/>
                </a:lnTo>
                <a:lnTo>
                  <a:pt x="11" y="13"/>
                </a:lnTo>
                <a:lnTo>
                  <a:pt x="11" y="14"/>
                </a:lnTo>
                <a:lnTo>
                  <a:pt x="8" y="18"/>
                </a:lnTo>
                <a:lnTo>
                  <a:pt x="7" y="19"/>
                </a:lnTo>
                <a:lnTo>
                  <a:pt x="5" y="24"/>
                </a:lnTo>
                <a:lnTo>
                  <a:pt x="4" y="25"/>
                </a:lnTo>
                <a:lnTo>
                  <a:pt x="2" y="31"/>
                </a:lnTo>
                <a:lnTo>
                  <a:pt x="2" y="32"/>
                </a:lnTo>
                <a:lnTo>
                  <a:pt x="1" y="39"/>
                </a:lnTo>
                <a:lnTo>
                  <a:pt x="0" y="40"/>
                </a:lnTo>
                <a:lnTo>
                  <a:pt x="0" y="47"/>
                </a:lnTo>
                <a:lnTo>
                  <a:pt x="0" y="48"/>
                </a:lnTo>
                <a:lnTo>
                  <a:pt x="0" y="55"/>
                </a:lnTo>
                <a:lnTo>
                  <a:pt x="0" y="55"/>
                </a:lnTo>
                <a:lnTo>
                  <a:pt x="0" y="61"/>
                </a:lnTo>
                <a:lnTo>
                  <a:pt x="0" y="64"/>
                </a:lnTo>
                <a:lnTo>
                  <a:pt x="1" y="70"/>
                </a:lnTo>
                <a:lnTo>
                  <a:pt x="2" y="71"/>
                </a:lnTo>
                <a:lnTo>
                  <a:pt x="4" y="76"/>
                </a:lnTo>
                <a:lnTo>
                  <a:pt x="4" y="77"/>
                </a:lnTo>
                <a:lnTo>
                  <a:pt x="7" y="82"/>
                </a:lnTo>
                <a:lnTo>
                  <a:pt x="11" y="88"/>
                </a:lnTo>
                <a:lnTo>
                  <a:pt x="13" y="90"/>
                </a:lnTo>
                <a:lnTo>
                  <a:pt x="16" y="92"/>
                </a:lnTo>
                <a:lnTo>
                  <a:pt x="23" y="95"/>
                </a:lnTo>
                <a:lnTo>
                  <a:pt x="30" y="96"/>
                </a:lnTo>
                <a:lnTo>
                  <a:pt x="33" y="95"/>
                </a:lnTo>
                <a:lnTo>
                  <a:pt x="37" y="95"/>
                </a:lnTo>
                <a:lnTo>
                  <a:pt x="39" y="94"/>
                </a:lnTo>
                <a:lnTo>
                  <a:pt x="43" y="92"/>
                </a:lnTo>
                <a:lnTo>
                  <a:pt x="45" y="91"/>
                </a:lnTo>
                <a:lnTo>
                  <a:pt x="49" y="87"/>
                </a:lnTo>
                <a:lnTo>
                  <a:pt x="50" y="87"/>
                </a:lnTo>
                <a:lnTo>
                  <a:pt x="54" y="84"/>
                </a:lnTo>
                <a:lnTo>
                  <a:pt x="55" y="83"/>
                </a:lnTo>
                <a:lnTo>
                  <a:pt x="58" y="79"/>
                </a:lnTo>
                <a:lnTo>
                  <a:pt x="59" y="78"/>
                </a:lnTo>
                <a:lnTo>
                  <a:pt x="61" y="74"/>
                </a:lnTo>
                <a:lnTo>
                  <a:pt x="65" y="67"/>
                </a:lnTo>
                <a:lnTo>
                  <a:pt x="65" y="68"/>
                </a:lnTo>
                <a:lnTo>
                  <a:pt x="66" y="64"/>
                </a:lnTo>
                <a:lnTo>
                  <a:pt x="67" y="56"/>
                </a:lnTo>
                <a:lnTo>
                  <a:pt x="67" y="55"/>
                </a:lnTo>
                <a:lnTo>
                  <a:pt x="68" y="52"/>
                </a:lnTo>
                <a:lnTo>
                  <a:pt x="63" y="41"/>
                </a:lnTo>
                <a:lnTo>
                  <a:pt x="63" y="40"/>
                </a:lnTo>
                <a:lnTo>
                  <a:pt x="61" y="38"/>
                </a:lnTo>
                <a:lnTo>
                  <a:pt x="55" y="33"/>
                </a:lnTo>
                <a:lnTo>
                  <a:pt x="54" y="33"/>
                </a:lnTo>
                <a:lnTo>
                  <a:pt x="51" y="31"/>
                </a:lnTo>
                <a:lnTo>
                  <a:pt x="49" y="30"/>
                </a:lnTo>
                <a:lnTo>
                  <a:pt x="45" y="28"/>
                </a:lnTo>
                <a:lnTo>
                  <a:pt x="44" y="28"/>
                </a:lnTo>
                <a:lnTo>
                  <a:pt x="40" y="26"/>
                </a:lnTo>
                <a:lnTo>
                  <a:pt x="39" y="26"/>
                </a:lnTo>
                <a:lnTo>
                  <a:pt x="35" y="25"/>
                </a:lnTo>
                <a:lnTo>
                  <a:pt x="33" y="25"/>
                </a:lnTo>
                <a:lnTo>
                  <a:pt x="30" y="25"/>
                </a:lnTo>
                <a:lnTo>
                  <a:pt x="30" y="25"/>
                </a:lnTo>
                <a:lnTo>
                  <a:pt x="27" y="25"/>
                </a:lnTo>
                <a:lnTo>
                  <a:pt x="26" y="25"/>
                </a:lnTo>
                <a:lnTo>
                  <a:pt x="24" y="25"/>
                </a:lnTo>
                <a:lnTo>
                  <a:pt x="25" y="25"/>
                </a:lnTo>
                <a:lnTo>
                  <a:pt x="22" y="25"/>
                </a:lnTo>
                <a:lnTo>
                  <a:pt x="9" y="43"/>
                </a:lnTo>
                <a:lnTo>
                  <a:pt x="24" y="53"/>
                </a:lnTo>
                <a:lnTo>
                  <a:pt x="36" y="37"/>
                </a:lnTo>
                <a:lnTo>
                  <a:pt x="15" y="31"/>
                </a:lnTo>
                <a:lnTo>
                  <a:pt x="24" y="28"/>
                </a:lnTo>
                <a:lnTo>
                  <a:pt x="22" y="28"/>
                </a:lnTo>
                <a:lnTo>
                  <a:pt x="35" y="41"/>
                </a:lnTo>
                <a:lnTo>
                  <a:pt x="22" y="52"/>
                </a:lnTo>
                <a:lnTo>
                  <a:pt x="25" y="52"/>
                </a:lnTo>
                <a:lnTo>
                  <a:pt x="24" y="52"/>
                </a:lnTo>
                <a:lnTo>
                  <a:pt x="26" y="52"/>
                </a:lnTo>
                <a:lnTo>
                  <a:pt x="27" y="52"/>
                </a:lnTo>
                <a:lnTo>
                  <a:pt x="30" y="52"/>
                </a:lnTo>
                <a:lnTo>
                  <a:pt x="30" y="52"/>
                </a:lnTo>
                <a:lnTo>
                  <a:pt x="33" y="52"/>
                </a:lnTo>
                <a:lnTo>
                  <a:pt x="31" y="52"/>
                </a:lnTo>
                <a:lnTo>
                  <a:pt x="34" y="52"/>
                </a:lnTo>
                <a:lnTo>
                  <a:pt x="32" y="52"/>
                </a:lnTo>
                <a:lnTo>
                  <a:pt x="36" y="53"/>
                </a:lnTo>
                <a:lnTo>
                  <a:pt x="36" y="53"/>
                </a:lnTo>
                <a:lnTo>
                  <a:pt x="40" y="54"/>
                </a:lnTo>
                <a:lnTo>
                  <a:pt x="38" y="53"/>
                </a:lnTo>
                <a:lnTo>
                  <a:pt x="41" y="55"/>
                </a:lnTo>
                <a:lnTo>
                  <a:pt x="40" y="55"/>
                </a:lnTo>
                <a:lnTo>
                  <a:pt x="43" y="57"/>
                </a:lnTo>
                <a:lnTo>
                  <a:pt x="41" y="55"/>
                </a:lnTo>
                <a:lnTo>
                  <a:pt x="43" y="57"/>
                </a:lnTo>
                <a:lnTo>
                  <a:pt x="42" y="56"/>
                </a:lnTo>
                <a:lnTo>
                  <a:pt x="44" y="59"/>
                </a:lnTo>
                <a:lnTo>
                  <a:pt x="42" y="52"/>
                </a:lnTo>
                <a:lnTo>
                  <a:pt x="42" y="55"/>
                </a:lnTo>
                <a:lnTo>
                  <a:pt x="42" y="56"/>
                </a:lnTo>
                <a:lnTo>
                  <a:pt x="42" y="60"/>
                </a:lnTo>
                <a:lnTo>
                  <a:pt x="43" y="55"/>
                </a:lnTo>
                <a:lnTo>
                  <a:pt x="42" y="58"/>
                </a:lnTo>
                <a:lnTo>
                  <a:pt x="42" y="59"/>
                </a:lnTo>
                <a:lnTo>
                  <a:pt x="40" y="64"/>
                </a:lnTo>
                <a:lnTo>
                  <a:pt x="42" y="61"/>
                </a:lnTo>
                <a:lnTo>
                  <a:pt x="39" y="65"/>
                </a:lnTo>
                <a:lnTo>
                  <a:pt x="40" y="64"/>
                </a:lnTo>
                <a:lnTo>
                  <a:pt x="37" y="67"/>
                </a:lnTo>
                <a:lnTo>
                  <a:pt x="38" y="66"/>
                </a:lnTo>
                <a:lnTo>
                  <a:pt x="34" y="70"/>
                </a:lnTo>
                <a:lnTo>
                  <a:pt x="35" y="69"/>
                </a:lnTo>
                <a:lnTo>
                  <a:pt x="31" y="72"/>
                </a:lnTo>
                <a:lnTo>
                  <a:pt x="33" y="71"/>
                </a:lnTo>
                <a:lnTo>
                  <a:pt x="29" y="73"/>
                </a:lnTo>
                <a:lnTo>
                  <a:pt x="32" y="72"/>
                </a:lnTo>
                <a:lnTo>
                  <a:pt x="28" y="73"/>
                </a:lnTo>
                <a:lnTo>
                  <a:pt x="30" y="73"/>
                </a:lnTo>
                <a:lnTo>
                  <a:pt x="26" y="73"/>
                </a:lnTo>
                <a:lnTo>
                  <a:pt x="30" y="73"/>
                </a:lnTo>
                <a:lnTo>
                  <a:pt x="26" y="72"/>
                </a:lnTo>
                <a:lnTo>
                  <a:pt x="30" y="74"/>
                </a:lnTo>
                <a:lnTo>
                  <a:pt x="26" y="71"/>
                </a:lnTo>
                <a:lnTo>
                  <a:pt x="29" y="73"/>
                </a:lnTo>
                <a:lnTo>
                  <a:pt x="26" y="70"/>
                </a:lnTo>
                <a:lnTo>
                  <a:pt x="27" y="72"/>
                </a:lnTo>
                <a:lnTo>
                  <a:pt x="25" y="68"/>
                </a:lnTo>
                <a:lnTo>
                  <a:pt x="25" y="68"/>
                </a:lnTo>
                <a:lnTo>
                  <a:pt x="23" y="63"/>
                </a:lnTo>
                <a:lnTo>
                  <a:pt x="24" y="64"/>
                </a:lnTo>
                <a:lnTo>
                  <a:pt x="22" y="58"/>
                </a:lnTo>
                <a:lnTo>
                  <a:pt x="23" y="61"/>
                </a:lnTo>
                <a:lnTo>
                  <a:pt x="23" y="55"/>
                </a:lnTo>
                <a:lnTo>
                  <a:pt x="23" y="55"/>
                </a:lnTo>
                <a:lnTo>
                  <a:pt x="23" y="48"/>
                </a:lnTo>
                <a:lnTo>
                  <a:pt x="23" y="49"/>
                </a:lnTo>
                <a:lnTo>
                  <a:pt x="23" y="43"/>
                </a:lnTo>
                <a:lnTo>
                  <a:pt x="23" y="44"/>
                </a:lnTo>
                <a:lnTo>
                  <a:pt x="25" y="37"/>
                </a:lnTo>
                <a:lnTo>
                  <a:pt x="24" y="38"/>
                </a:lnTo>
                <a:lnTo>
                  <a:pt x="26" y="33"/>
                </a:lnTo>
                <a:lnTo>
                  <a:pt x="26" y="34"/>
                </a:lnTo>
                <a:lnTo>
                  <a:pt x="28" y="29"/>
                </a:lnTo>
                <a:lnTo>
                  <a:pt x="27" y="30"/>
                </a:lnTo>
                <a:lnTo>
                  <a:pt x="30" y="26"/>
                </a:lnTo>
                <a:lnTo>
                  <a:pt x="30" y="27"/>
                </a:lnTo>
                <a:lnTo>
                  <a:pt x="32" y="23"/>
                </a:lnTo>
                <a:lnTo>
                  <a:pt x="30" y="25"/>
                </a:lnTo>
                <a:lnTo>
                  <a:pt x="33" y="23"/>
                </a:lnTo>
                <a:lnTo>
                  <a:pt x="32" y="23"/>
                </a:lnTo>
                <a:lnTo>
                  <a:pt x="35" y="21"/>
                </a:lnTo>
                <a:lnTo>
                  <a:pt x="32" y="23"/>
                </a:lnTo>
                <a:lnTo>
                  <a:pt x="34" y="22"/>
                </a:lnTo>
                <a:lnTo>
                  <a:pt x="36" y="21"/>
                </a:lnTo>
                <a:lnTo>
                  <a:pt x="38" y="20"/>
                </a:lnTo>
                <a:lnTo>
                  <a:pt x="33" y="22"/>
                </a:lnTo>
                <a:lnTo>
                  <a:pt x="37" y="21"/>
                </a:lnTo>
                <a:lnTo>
                  <a:pt x="37" y="21"/>
                </a:lnTo>
                <a:lnTo>
                  <a:pt x="40" y="21"/>
                </a:lnTo>
                <a:lnTo>
                  <a:pt x="41" y="21"/>
                </a:lnTo>
                <a:lnTo>
                  <a:pt x="43" y="21"/>
                </a:lnTo>
                <a:lnTo>
                  <a:pt x="39" y="20"/>
                </a:lnTo>
                <a:lnTo>
                  <a:pt x="42" y="21"/>
                </a:lnTo>
                <a:lnTo>
                  <a:pt x="47" y="21"/>
                </a:lnTo>
                <a:lnTo>
                  <a:pt x="52" y="19"/>
                </a:lnTo>
                <a:lnTo>
                  <a:pt x="48" y="20"/>
                </a:lnTo>
                <a:lnTo>
                  <a:pt x="50" y="21"/>
                </a:lnTo>
                <a:lnTo>
                  <a:pt x="54" y="15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1" name="Freeform 18"/>
          <p:cNvSpPr>
            <a:spLocks/>
          </p:cNvSpPr>
          <p:nvPr/>
        </p:nvSpPr>
        <p:spPr bwMode="auto">
          <a:xfrm>
            <a:off x="8629650" y="1511300"/>
            <a:ext cx="115888" cy="103188"/>
          </a:xfrm>
          <a:custGeom>
            <a:avLst/>
            <a:gdLst>
              <a:gd name="T0" fmla="*/ 20 w 73"/>
              <a:gd name="T1" fmla="*/ 51 h 65"/>
              <a:gd name="T2" fmla="*/ 18 w 73"/>
              <a:gd name="T3" fmla="*/ 44 h 65"/>
              <a:gd name="T4" fmla="*/ 18 w 73"/>
              <a:gd name="T5" fmla="*/ 43 h 65"/>
              <a:gd name="T6" fmla="*/ 18 w 73"/>
              <a:gd name="T7" fmla="*/ 42 h 65"/>
              <a:gd name="T8" fmla="*/ 19 w 73"/>
              <a:gd name="T9" fmla="*/ 37 h 65"/>
              <a:gd name="T10" fmla="*/ 19 w 73"/>
              <a:gd name="T11" fmla="*/ 36 h 65"/>
              <a:gd name="T12" fmla="*/ 20 w 73"/>
              <a:gd name="T13" fmla="*/ 34 h 65"/>
              <a:gd name="T14" fmla="*/ 24 w 73"/>
              <a:gd name="T15" fmla="*/ 30 h 65"/>
              <a:gd name="T16" fmla="*/ 25 w 73"/>
              <a:gd name="T17" fmla="*/ 29 h 65"/>
              <a:gd name="T18" fmla="*/ 31 w 73"/>
              <a:gd name="T19" fmla="*/ 26 h 65"/>
              <a:gd name="T20" fmla="*/ 36 w 73"/>
              <a:gd name="T21" fmla="*/ 23 h 65"/>
              <a:gd name="T22" fmla="*/ 35 w 73"/>
              <a:gd name="T23" fmla="*/ 23 h 65"/>
              <a:gd name="T24" fmla="*/ 38 w 73"/>
              <a:gd name="T25" fmla="*/ 22 h 65"/>
              <a:gd name="T26" fmla="*/ 44 w 73"/>
              <a:gd name="T27" fmla="*/ 21 h 65"/>
              <a:gd name="T28" fmla="*/ 41 w 73"/>
              <a:gd name="T29" fmla="*/ 22 h 65"/>
              <a:gd name="T30" fmla="*/ 45 w 73"/>
              <a:gd name="T31" fmla="*/ 22 h 65"/>
              <a:gd name="T32" fmla="*/ 44 w 73"/>
              <a:gd name="T33" fmla="*/ 23 h 65"/>
              <a:gd name="T34" fmla="*/ 46 w 73"/>
              <a:gd name="T35" fmla="*/ 24 h 65"/>
              <a:gd name="T36" fmla="*/ 47 w 73"/>
              <a:gd name="T37" fmla="*/ 25 h 65"/>
              <a:gd name="T38" fmla="*/ 50 w 73"/>
              <a:gd name="T39" fmla="*/ 29 h 65"/>
              <a:gd name="T40" fmla="*/ 50 w 73"/>
              <a:gd name="T41" fmla="*/ 29 h 65"/>
              <a:gd name="T42" fmla="*/ 50 w 73"/>
              <a:gd name="T43" fmla="*/ 30 h 65"/>
              <a:gd name="T44" fmla="*/ 51 w 73"/>
              <a:gd name="T45" fmla="*/ 31 h 65"/>
              <a:gd name="T46" fmla="*/ 49 w 73"/>
              <a:gd name="T47" fmla="*/ 35 h 65"/>
              <a:gd name="T48" fmla="*/ 50 w 73"/>
              <a:gd name="T49" fmla="*/ 35 h 65"/>
              <a:gd name="T50" fmla="*/ 44 w 73"/>
              <a:gd name="T51" fmla="*/ 39 h 65"/>
              <a:gd name="T52" fmla="*/ 45 w 73"/>
              <a:gd name="T53" fmla="*/ 39 h 65"/>
              <a:gd name="T54" fmla="*/ 40 w 73"/>
              <a:gd name="T55" fmla="*/ 41 h 65"/>
              <a:gd name="T56" fmla="*/ 38 w 73"/>
              <a:gd name="T57" fmla="*/ 41 h 65"/>
              <a:gd name="T58" fmla="*/ 35 w 73"/>
              <a:gd name="T59" fmla="*/ 42 h 65"/>
              <a:gd name="T60" fmla="*/ 28 w 73"/>
              <a:gd name="T61" fmla="*/ 44 h 65"/>
              <a:gd name="T62" fmla="*/ 39 w 73"/>
              <a:gd name="T63" fmla="*/ 65 h 65"/>
              <a:gd name="T64" fmla="*/ 44 w 73"/>
              <a:gd name="T65" fmla="*/ 64 h 65"/>
              <a:gd name="T66" fmla="*/ 47 w 73"/>
              <a:gd name="T67" fmla="*/ 63 h 65"/>
              <a:gd name="T68" fmla="*/ 53 w 73"/>
              <a:gd name="T69" fmla="*/ 61 h 65"/>
              <a:gd name="T70" fmla="*/ 56 w 73"/>
              <a:gd name="T71" fmla="*/ 59 h 65"/>
              <a:gd name="T72" fmla="*/ 62 w 73"/>
              <a:gd name="T73" fmla="*/ 55 h 65"/>
              <a:gd name="T74" fmla="*/ 67 w 73"/>
              <a:gd name="T75" fmla="*/ 49 h 65"/>
              <a:gd name="T76" fmla="*/ 71 w 73"/>
              <a:gd name="T77" fmla="*/ 41 h 65"/>
              <a:gd name="T78" fmla="*/ 73 w 73"/>
              <a:gd name="T79" fmla="*/ 30 h 65"/>
              <a:gd name="T80" fmla="*/ 71 w 73"/>
              <a:gd name="T81" fmla="*/ 21 h 65"/>
              <a:gd name="T82" fmla="*/ 69 w 73"/>
              <a:gd name="T83" fmla="*/ 16 h 65"/>
              <a:gd name="T84" fmla="*/ 64 w 73"/>
              <a:gd name="T85" fmla="*/ 11 h 65"/>
              <a:gd name="T86" fmla="*/ 60 w 73"/>
              <a:gd name="T87" fmla="*/ 7 h 65"/>
              <a:gd name="T88" fmla="*/ 54 w 73"/>
              <a:gd name="T89" fmla="*/ 3 h 65"/>
              <a:gd name="T90" fmla="*/ 43 w 73"/>
              <a:gd name="T91" fmla="*/ 0 h 65"/>
              <a:gd name="T92" fmla="*/ 39 w 73"/>
              <a:gd name="T93" fmla="*/ 0 h 65"/>
              <a:gd name="T94" fmla="*/ 35 w 73"/>
              <a:gd name="T95" fmla="*/ 0 h 65"/>
              <a:gd name="T96" fmla="*/ 26 w 73"/>
              <a:gd name="T97" fmla="*/ 3 h 65"/>
              <a:gd name="T98" fmla="*/ 22 w 73"/>
              <a:gd name="T99" fmla="*/ 5 h 65"/>
              <a:gd name="T100" fmla="*/ 20 w 73"/>
              <a:gd name="T101" fmla="*/ 6 h 65"/>
              <a:gd name="T102" fmla="*/ 14 w 73"/>
              <a:gd name="T103" fmla="*/ 11 h 65"/>
              <a:gd name="T104" fmla="*/ 10 w 73"/>
              <a:gd name="T105" fmla="*/ 14 h 65"/>
              <a:gd name="T106" fmla="*/ 4 w 73"/>
              <a:gd name="T107" fmla="*/ 21 h 65"/>
              <a:gd name="T108" fmla="*/ 1 w 73"/>
              <a:gd name="T109" fmla="*/ 27 h 65"/>
              <a:gd name="T110" fmla="*/ 0 w 73"/>
              <a:gd name="T111" fmla="*/ 37 h 65"/>
              <a:gd name="T112" fmla="*/ 1 w 73"/>
              <a:gd name="T113" fmla="*/ 44 h 65"/>
              <a:gd name="T114" fmla="*/ 7 w 73"/>
              <a:gd name="T115" fmla="*/ 51 h 65"/>
              <a:gd name="T116" fmla="*/ 17 w 73"/>
              <a:gd name="T117" fmla="*/ 54 h 65"/>
              <a:gd name="T118" fmla="*/ 20 w 73"/>
              <a:gd name="T119" fmla="*/ 5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" h="65">
                <a:moveTo>
                  <a:pt x="20" y="51"/>
                </a:moveTo>
                <a:lnTo>
                  <a:pt x="19" y="49"/>
                </a:lnTo>
                <a:lnTo>
                  <a:pt x="20" y="51"/>
                </a:lnTo>
                <a:lnTo>
                  <a:pt x="20" y="49"/>
                </a:lnTo>
                <a:lnTo>
                  <a:pt x="19" y="47"/>
                </a:lnTo>
                <a:lnTo>
                  <a:pt x="18" y="44"/>
                </a:lnTo>
                <a:lnTo>
                  <a:pt x="18" y="48"/>
                </a:lnTo>
                <a:lnTo>
                  <a:pt x="18" y="46"/>
                </a:lnTo>
                <a:lnTo>
                  <a:pt x="18" y="43"/>
                </a:lnTo>
                <a:lnTo>
                  <a:pt x="18" y="41"/>
                </a:lnTo>
                <a:lnTo>
                  <a:pt x="18" y="44"/>
                </a:lnTo>
                <a:lnTo>
                  <a:pt x="18" y="42"/>
                </a:lnTo>
                <a:lnTo>
                  <a:pt x="19" y="41"/>
                </a:lnTo>
                <a:lnTo>
                  <a:pt x="19" y="37"/>
                </a:lnTo>
                <a:lnTo>
                  <a:pt x="19" y="37"/>
                </a:lnTo>
                <a:lnTo>
                  <a:pt x="19" y="33"/>
                </a:lnTo>
                <a:lnTo>
                  <a:pt x="18" y="38"/>
                </a:lnTo>
                <a:lnTo>
                  <a:pt x="19" y="36"/>
                </a:lnTo>
                <a:lnTo>
                  <a:pt x="19" y="36"/>
                </a:lnTo>
                <a:lnTo>
                  <a:pt x="21" y="33"/>
                </a:lnTo>
                <a:lnTo>
                  <a:pt x="20" y="34"/>
                </a:lnTo>
                <a:lnTo>
                  <a:pt x="22" y="31"/>
                </a:lnTo>
                <a:lnTo>
                  <a:pt x="21" y="32"/>
                </a:lnTo>
                <a:lnTo>
                  <a:pt x="24" y="30"/>
                </a:lnTo>
                <a:lnTo>
                  <a:pt x="24" y="30"/>
                </a:lnTo>
                <a:lnTo>
                  <a:pt x="26" y="28"/>
                </a:lnTo>
                <a:lnTo>
                  <a:pt x="25" y="29"/>
                </a:lnTo>
                <a:lnTo>
                  <a:pt x="28" y="28"/>
                </a:lnTo>
                <a:lnTo>
                  <a:pt x="28" y="27"/>
                </a:lnTo>
                <a:lnTo>
                  <a:pt x="31" y="26"/>
                </a:lnTo>
                <a:lnTo>
                  <a:pt x="28" y="27"/>
                </a:lnTo>
                <a:lnTo>
                  <a:pt x="30" y="26"/>
                </a:lnTo>
                <a:lnTo>
                  <a:pt x="36" y="23"/>
                </a:lnTo>
                <a:lnTo>
                  <a:pt x="34" y="24"/>
                </a:lnTo>
                <a:lnTo>
                  <a:pt x="36" y="23"/>
                </a:lnTo>
                <a:lnTo>
                  <a:pt x="35" y="23"/>
                </a:lnTo>
                <a:lnTo>
                  <a:pt x="37" y="22"/>
                </a:lnTo>
                <a:lnTo>
                  <a:pt x="36" y="23"/>
                </a:lnTo>
                <a:lnTo>
                  <a:pt x="38" y="22"/>
                </a:lnTo>
                <a:lnTo>
                  <a:pt x="35" y="23"/>
                </a:lnTo>
                <a:lnTo>
                  <a:pt x="37" y="23"/>
                </a:lnTo>
                <a:lnTo>
                  <a:pt x="44" y="21"/>
                </a:lnTo>
                <a:lnTo>
                  <a:pt x="39" y="22"/>
                </a:lnTo>
                <a:lnTo>
                  <a:pt x="41" y="22"/>
                </a:lnTo>
                <a:lnTo>
                  <a:pt x="41" y="22"/>
                </a:lnTo>
                <a:lnTo>
                  <a:pt x="43" y="22"/>
                </a:lnTo>
                <a:lnTo>
                  <a:pt x="43" y="22"/>
                </a:lnTo>
                <a:lnTo>
                  <a:pt x="45" y="22"/>
                </a:lnTo>
                <a:lnTo>
                  <a:pt x="40" y="20"/>
                </a:lnTo>
                <a:lnTo>
                  <a:pt x="42" y="22"/>
                </a:lnTo>
                <a:lnTo>
                  <a:pt x="44" y="23"/>
                </a:lnTo>
                <a:lnTo>
                  <a:pt x="47" y="24"/>
                </a:lnTo>
                <a:lnTo>
                  <a:pt x="44" y="22"/>
                </a:lnTo>
                <a:lnTo>
                  <a:pt x="46" y="24"/>
                </a:lnTo>
                <a:lnTo>
                  <a:pt x="46" y="23"/>
                </a:lnTo>
                <a:lnTo>
                  <a:pt x="48" y="26"/>
                </a:lnTo>
                <a:lnTo>
                  <a:pt x="47" y="25"/>
                </a:lnTo>
                <a:lnTo>
                  <a:pt x="49" y="27"/>
                </a:lnTo>
                <a:lnTo>
                  <a:pt x="49" y="26"/>
                </a:lnTo>
                <a:lnTo>
                  <a:pt x="50" y="29"/>
                </a:lnTo>
                <a:lnTo>
                  <a:pt x="49" y="27"/>
                </a:lnTo>
                <a:lnTo>
                  <a:pt x="51" y="30"/>
                </a:lnTo>
                <a:lnTo>
                  <a:pt x="50" y="29"/>
                </a:lnTo>
                <a:lnTo>
                  <a:pt x="51" y="31"/>
                </a:lnTo>
                <a:lnTo>
                  <a:pt x="50" y="27"/>
                </a:lnTo>
                <a:lnTo>
                  <a:pt x="50" y="30"/>
                </a:lnTo>
                <a:lnTo>
                  <a:pt x="50" y="30"/>
                </a:lnTo>
                <a:lnTo>
                  <a:pt x="50" y="33"/>
                </a:lnTo>
                <a:lnTo>
                  <a:pt x="51" y="31"/>
                </a:lnTo>
                <a:lnTo>
                  <a:pt x="50" y="34"/>
                </a:lnTo>
                <a:lnTo>
                  <a:pt x="50" y="32"/>
                </a:lnTo>
                <a:lnTo>
                  <a:pt x="49" y="35"/>
                </a:lnTo>
                <a:lnTo>
                  <a:pt x="50" y="33"/>
                </a:lnTo>
                <a:lnTo>
                  <a:pt x="48" y="36"/>
                </a:lnTo>
                <a:lnTo>
                  <a:pt x="50" y="35"/>
                </a:lnTo>
                <a:lnTo>
                  <a:pt x="47" y="37"/>
                </a:lnTo>
                <a:lnTo>
                  <a:pt x="48" y="36"/>
                </a:lnTo>
                <a:lnTo>
                  <a:pt x="44" y="39"/>
                </a:lnTo>
                <a:lnTo>
                  <a:pt x="45" y="38"/>
                </a:lnTo>
                <a:lnTo>
                  <a:pt x="43" y="40"/>
                </a:lnTo>
                <a:lnTo>
                  <a:pt x="45" y="39"/>
                </a:lnTo>
                <a:lnTo>
                  <a:pt x="43" y="39"/>
                </a:lnTo>
                <a:lnTo>
                  <a:pt x="42" y="40"/>
                </a:lnTo>
                <a:lnTo>
                  <a:pt x="40" y="41"/>
                </a:lnTo>
                <a:lnTo>
                  <a:pt x="42" y="40"/>
                </a:lnTo>
                <a:lnTo>
                  <a:pt x="40" y="41"/>
                </a:lnTo>
                <a:lnTo>
                  <a:pt x="38" y="41"/>
                </a:lnTo>
                <a:lnTo>
                  <a:pt x="36" y="42"/>
                </a:lnTo>
                <a:lnTo>
                  <a:pt x="38" y="42"/>
                </a:lnTo>
                <a:lnTo>
                  <a:pt x="35" y="42"/>
                </a:lnTo>
                <a:lnTo>
                  <a:pt x="39" y="42"/>
                </a:lnTo>
                <a:lnTo>
                  <a:pt x="36" y="42"/>
                </a:lnTo>
                <a:lnTo>
                  <a:pt x="28" y="44"/>
                </a:lnTo>
                <a:lnTo>
                  <a:pt x="22" y="53"/>
                </a:lnTo>
                <a:lnTo>
                  <a:pt x="28" y="65"/>
                </a:lnTo>
                <a:lnTo>
                  <a:pt x="39" y="65"/>
                </a:lnTo>
                <a:lnTo>
                  <a:pt x="36" y="65"/>
                </a:lnTo>
                <a:lnTo>
                  <a:pt x="39" y="65"/>
                </a:lnTo>
                <a:lnTo>
                  <a:pt x="44" y="64"/>
                </a:lnTo>
                <a:lnTo>
                  <a:pt x="46" y="64"/>
                </a:lnTo>
                <a:lnTo>
                  <a:pt x="48" y="62"/>
                </a:lnTo>
                <a:lnTo>
                  <a:pt x="47" y="63"/>
                </a:lnTo>
                <a:lnTo>
                  <a:pt x="49" y="62"/>
                </a:lnTo>
                <a:lnTo>
                  <a:pt x="51" y="62"/>
                </a:lnTo>
                <a:lnTo>
                  <a:pt x="53" y="61"/>
                </a:lnTo>
                <a:lnTo>
                  <a:pt x="52" y="61"/>
                </a:lnTo>
                <a:lnTo>
                  <a:pt x="54" y="60"/>
                </a:lnTo>
                <a:lnTo>
                  <a:pt x="56" y="59"/>
                </a:lnTo>
                <a:lnTo>
                  <a:pt x="58" y="58"/>
                </a:lnTo>
                <a:lnTo>
                  <a:pt x="58" y="57"/>
                </a:lnTo>
                <a:lnTo>
                  <a:pt x="62" y="55"/>
                </a:lnTo>
                <a:lnTo>
                  <a:pt x="63" y="54"/>
                </a:lnTo>
                <a:lnTo>
                  <a:pt x="66" y="51"/>
                </a:lnTo>
                <a:lnTo>
                  <a:pt x="67" y="49"/>
                </a:lnTo>
                <a:lnTo>
                  <a:pt x="69" y="46"/>
                </a:lnTo>
                <a:lnTo>
                  <a:pt x="70" y="44"/>
                </a:lnTo>
                <a:lnTo>
                  <a:pt x="71" y="41"/>
                </a:lnTo>
                <a:lnTo>
                  <a:pt x="72" y="40"/>
                </a:lnTo>
                <a:lnTo>
                  <a:pt x="72" y="36"/>
                </a:lnTo>
                <a:lnTo>
                  <a:pt x="73" y="30"/>
                </a:lnTo>
                <a:lnTo>
                  <a:pt x="73" y="30"/>
                </a:lnTo>
                <a:lnTo>
                  <a:pt x="73" y="27"/>
                </a:lnTo>
                <a:lnTo>
                  <a:pt x="71" y="21"/>
                </a:lnTo>
                <a:lnTo>
                  <a:pt x="71" y="20"/>
                </a:lnTo>
                <a:lnTo>
                  <a:pt x="70" y="18"/>
                </a:lnTo>
                <a:lnTo>
                  <a:pt x="69" y="16"/>
                </a:lnTo>
                <a:lnTo>
                  <a:pt x="67" y="13"/>
                </a:lnTo>
                <a:lnTo>
                  <a:pt x="66" y="13"/>
                </a:lnTo>
                <a:lnTo>
                  <a:pt x="64" y="11"/>
                </a:lnTo>
                <a:lnTo>
                  <a:pt x="63" y="9"/>
                </a:lnTo>
                <a:lnTo>
                  <a:pt x="61" y="7"/>
                </a:lnTo>
                <a:lnTo>
                  <a:pt x="60" y="7"/>
                </a:lnTo>
                <a:lnTo>
                  <a:pt x="58" y="5"/>
                </a:lnTo>
                <a:lnTo>
                  <a:pt x="52" y="2"/>
                </a:lnTo>
                <a:lnTo>
                  <a:pt x="54" y="3"/>
                </a:lnTo>
                <a:lnTo>
                  <a:pt x="51" y="1"/>
                </a:lnTo>
                <a:lnTo>
                  <a:pt x="43" y="0"/>
                </a:lnTo>
                <a:lnTo>
                  <a:pt x="43" y="0"/>
                </a:lnTo>
                <a:lnTo>
                  <a:pt x="41" y="0"/>
                </a:lnTo>
                <a:lnTo>
                  <a:pt x="41" y="0"/>
                </a:lnTo>
                <a:lnTo>
                  <a:pt x="39" y="0"/>
                </a:lnTo>
                <a:lnTo>
                  <a:pt x="32" y="2"/>
                </a:lnTo>
                <a:lnTo>
                  <a:pt x="37" y="0"/>
                </a:lnTo>
                <a:lnTo>
                  <a:pt x="35" y="0"/>
                </a:lnTo>
                <a:lnTo>
                  <a:pt x="29" y="2"/>
                </a:lnTo>
                <a:lnTo>
                  <a:pt x="28" y="2"/>
                </a:lnTo>
                <a:lnTo>
                  <a:pt x="26" y="3"/>
                </a:lnTo>
                <a:lnTo>
                  <a:pt x="25" y="3"/>
                </a:lnTo>
                <a:lnTo>
                  <a:pt x="23" y="5"/>
                </a:lnTo>
                <a:lnTo>
                  <a:pt x="22" y="5"/>
                </a:lnTo>
                <a:lnTo>
                  <a:pt x="20" y="7"/>
                </a:lnTo>
                <a:lnTo>
                  <a:pt x="23" y="5"/>
                </a:lnTo>
                <a:lnTo>
                  <a:pt x="20" y="6"/>
                </a:lnTo>
                <a:lnTo>
                  <a:pt x="15" y="10"/>
                </a:lnTo>
                <a:lnTo>
                  <a:pt x="17" y="9"/>
                </a:lnTo>
                <a:lnTo>
                  <a:pt x="14" y="11"/>
                </a:lnTo>
                <a:lnTo>
                  <a:pt x="12" y="12"/>
                </a:lnTo>
                <a:lnTo>
                  <a:pt x="10" y="14"/>
                </a:lnTo>
                <a:lnTo>
                  <a:pt x="10" y="14"/>
                </a:lnTo>
                <a:lnTo>
                  <a:pt x="7" y="17"/>
                </a:lnTo>
                <a:lnTo>
                  <a:pt x="6" y="18"/>
                </a:lnTo>
                <a:lnTo>
                  <a:pt x="4" y="21"/>
                </a:lnTo>
                <a:lnTo>
                  <a:pt x="4" y="22"/>
                </a:lnTo>
                <a:lnTo>
                  <a:pt x="1" y="26"/>
                </a:lnTo>
                <a:lnTo>
                  <a:pt x="1" y="27"/>
                </a:lnTo>
                <a:lnTo>
                  <a:pt x="0" y="29"/>
                </a:lnTo>
                <a:lnTo>
                  <a:pt x="0" y="37"/>
                </a:lnTo>
                <a:lnTo>
                  <a:pt x="0" y="37"/>
                </a:lnTo>
                <a:lnTo>
                  <a:pt x="1" y="41"/>
                </a:lnTo>
                <a:lnTo>
                  <a:pt x="1" y="42"/>
                </a:lnTo>
                <a:lnTo>
                  <a:pt x="1" y="44"/>
                </a:lnTo>
                <a:lnTo>
                  <a:pt x="6" y="50"/>
                </a:lnTo>
                <a:lnTo>
                  <a:pt x="5" y="50"/>
                </a:lnTo>
                <a:lnTo>
                  <a:pt x="7" y="51"/>
                </a:lnTo>
                <a:lnTo>
                  <a:pt x="8" y="53"/>
                </a:lnTo>
                <a:lnTo>
                  <a:pt x="11" y="54"/>
                </a:lnTo>
                <a:lnTo>
                  <a:pt x="17" y="54"/>
                </a:lnTo>
                <a:lnTo>
                  <a:pt x="15" y="54"/>
                </a:lnTo>
                <a:lnTo>
                  <a:pt x="17" y="55"/>
                </a:lnTo>
                <a:lnTo>
                  <a:pt x="20" y="51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2" name="Freeform 19"/>
          <p:cNvSpPr>
            <a:spLocks/>
          </p:cNvSpPr>
          <p:nvPr/>
        </p:nvSpPr>
        <p:spPr bwMode="auto">
          <a:xfrm>
            <a:off x="8066089" y="2181226"/>
            <a:ext cx="1463675" cy="2576513"/>
          </a:xfrm>
          <a:custGeom>
            <a:avLst/>
            <a:gdLst>
              <a:gd name="T0" fmla="*/ 432 w 922"/>
              <a:gd name="T1" fmla="*/ 37 h 1623"/>
              <a:gd name="T2" fmla="*/ 415 w 922"/>
              <a:gd name="T3" fmla="*/ 33 h 1623"/>
              <a:gd name="T4" fmla="*/ 383 w 922"/>
              <a:gd name="T5" fmla="*/ 35 h 1623"/>
              <a:gd name="T6" fmla="*/ 350 w 922"/>
              <a:gd name="T7" fmla="*/ 46 h 1623"/>
              <a:gd name="T8" fmla="*/ 306 w 922"/>
              <a:gd name="T9" fmla="*/ 78 h 1623"/>
              <a:gd name="T10" fmla="*/ 264 w 922"/>
              <a:gd name="T11" fmla="*/ 123 h 1623"/>
              <a:gd name="T12" fmla="*/ 207 w 922"/>
              <a:gd name="T13" fmla="*/ 206 h 1623"/>
              <a:gd name="T14" fmla="*/ 164 w 922"/>
              <a:gd name="T15" fmla="*/ 297 h 1623"/>
              <a:gd name="T16" fmla="*/ 111 w 922"/>
              <a:gd name="T17" fmla="*/ 426 h 1623"/>
              <a:gd name="T18" fmla="*/ 68 w 922"/>
              <a:gd name="T19" fmla="*/ 541 h 1623"/>
              <a:gd name="T20" fmla="*/ 25 w 922"/>
              <a:gd name="T21" fmla="*/ 715 h 1623"/>
              <a:gd name="T22" fmla="*/ 5 w 922"/>
              <a:gd name="T23" fmla="*/ 874 h 1623"/>
              <a:gd name="T24" fmla="*/ 2 w 922"/>
              <a:gd name="T25" fmla="*/ 1077 h 1623"/>
              <a:gd name="T26" fmla="*/ 26 w 922"/>
              <a:gd name="T27" fmla="*/ 1242 h 1623"/>
              <a:gd name="T28" fmla="*/ 98 w 922"/>
              <a:gd name="T29" fmla="*/ 1427 h 1623"/>
              <a:gd name="T30" fmla="*/ 193 w 922"/>
              <a:gd name="T31" fmla="*/ 1536 h 1623"/>
              <a:gd name="T32" fmla="*/ 335 w 922"/>
              <a:gd name="T33" fmla="*/ 1609 h 1623"/>
              <a:gd name="T34" fmla="*/ 458 w 922"/>
              <a:gd name="T35" fmla="*/ 1623 h 1623"/>
              <a:gd name="T36" fmla="*/ 601 w 922"/>
              <a:gd name="T37" fmla="*/ 1585 h 1623"/>
              <a:gd name="T38" fmla="*/ 706 w 922"/>
              <a:gd name="T39" fmla="*/ 1503 h 1623"/>
              <a:gd name="T40" fmla="*/ 812 w 922"/>
              <a:gd name="T41" fmla="*/ 1346 h 1623"/>
              <a:gd name="T42" fmla="*/ 872 w 922"/>
              <a:gd name="T43" fmla="*/ 1183 h 1623"/>
              <a:gd name="T44" fmla="*/ 913 w 922"/>
              <a:gd name="T45" fmla="*/ 959 h 1623"/>
              <a:gd name="T46" fmla="*/ 922 w 922"/>
              <a:gd name="T47" fmla="*/ 770 h 1623"/>
              <a:gd name="T48" fmla="*/ 895 w 922"/>
              <a:gd name="T49" fmla="*/ 547 h 1623"/>
              <a:gd name="T50" fmla="*/ 848 w 922"/>
              <a:gd name="T51" fmla="*/ 375 h 1623"/>
              <a:gd name="T52" fmla="*/ 749 w 922"/>
              <a:gd name="T53" fmla="*/ 169 h 1623"/>
              <a:gd name="T54" fmla="*/ 626 w 922"/>
              <a:gd name="T55" fmla="*/ 46 h 1623"/>
              <a:gd name="T56" fmla="*/ 430 w 922"/>
              <a:gd name="T57" fmla="*/ 5 h 1623"/>
              <a:gd name="T58" fmla="*/ 612 w 922"/>
              <a:gd name="T59" fmla="*/ 69 h 1623"/>
              <a:gd name="T60" fmla="*/ 725 w 922"/>
              <a:gd name="T61" fmla="*/ 184 h 1623"/>
              <a:gd name="T62" fmla="*/ 821 w 922"/>
              <a:gd name="T63" fmla="*/ 385 h 1623"/>
              <a:gd name="T64" fmla="*/ 866 w 922"/>
              <a:gd name="T65" fmla="*/ 553 h 1623"/>
              <a:gd name="T66" fmla="*/ 892 w 922"/>
              <a:gd name="T67" fmla="*/ 772 h 1623"/>
              <a:gd name="T68" fmla="*/ 884 w 922"/>
              <a:gd name="T69" fmla="*/ 955 h 1623"/>
              <a:gd name="T70" fmla="*/ 844 w 922"/>
              <a:gd name="T71" fmla="*/ 1176 h 1623"/>
              <a:gd name="T72" fmla="*/ 786 w 922"/>
              <a:gd name="T73" fmla="*/ 1332 h 1623"/>
              <a:gd name="T74" fmla="*/ 685 w 922"/>
              <a:gd name="T75" fmla="*/ 1483 h 1623"/>
              <a:gd name="T76" fmla="*/ 589 w 922"/>
              <a:gd name="T77" fmla="*/ 1558 h 1623"/>
              <a:gd name="T78" fmla="*/ 455 w 922"/>
              <a:gd name="T79" fmla="*/ 1593 h 1623"/>
              <a:gd name="T80" fmla="*/ 344 w 922"/>
              <a:gd name="T81" fmla="*/ 1581 h 1623"/>
              <a:gd name="T82" fmla="*/ 210 w 922"/>
              <a:gd name="T83" fmla="*/ 1513 h 1623"/>
              <a:gd name="T84" fmla="*/ 124 w 922"/>
              <a:gd name="T85" fmla="*/ 1412 h 1623"/>
              <a:gd name="T86" fmla="*/ 55 w 922"/>
              <a:gd name="T87" fmla="*/ 1234 h 1623"/>
              <a:gd name="T88" fmla="*/ 32 w 922"/>
              <a:gd name="T89" fmla="*/ 1075 h 1623"/>
              <a:gd name="T90" fmla="*/ 34 w 922"/>
              <a:gd name="T91" fmla="*/ 876 h 1623"/>
              <a:gd name="T92" fmla="*/ 54 w 922"/>
              <a:gd name="T93" fmla="*/ 721 h 1623"/>
              <a:gd name="T94" fmla="*/ 95 w 922"/>
              <a:gd name="T95" fmla="*/ 549 h 1623"/>
              <a:gd name="T96" fmla="*/ 137 w 922"/>
              <a:gd name="T97" fmla="*/ 436 h 1623"/>
              <a:gd name="T98" fmla="*/ 188 w 922"/>
              <a:gd name="T99" fmla="*/ 306 h 1623"/>
              <a:gd name="T100" fmla="*/ 229 w 922"/>
              <a:gd name="T101" fmla="*/ 219 h 1623"/>
              <a:gd name="T102" fmla="*/ 283 w 922"/>
              <a:gd name="T103" fmla="*/ 138 h 1623"/>
              <a:gd name="T104" fmla="*/ 322 w 922"/>
              <a:gd name="T105" fmla="*/ 95 h 1623"/>
              <a:gd name="T106" fmla="*/ 362 w 922"/>
              <a:gd name="T107" fmla="*/ 65 h 1623"/>
              <a:gd name="T108" fmla="*/ 388 w 922"/>
              <a:gd name="T109" fmla="*/ 54 h 1623"/>
              <a:gd name="T110" fmla="*/ 415 w 922"/>
              <a:gd name="T111" fmla="*/ 51 h 1623"/>
              <a:gd name="T112" fmla="*/ 432 w 922"/>
              <a:gd name="T113" fmla="*/ 51 h 1623"/>
              <a:gd name="T114" fmla="*/ 443 w 922"/>
              <a:gd name="T115" fmla="*/ 50 h 1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22" h="1623">
                <a:moveTo>
                  <a:pt x="446" y="45"/>
                </a:moveTo>
                <a:lnTo>
                  <a:pt x="445" y="43"/>
                </a:lnTo>
                <a:lnTo>
                  <a:pt x="439" y="39"/>
                </a:lnTo>
                <a:lnTo>
                  <a:pt x="439" y="39"/>
                </a:lnTo>
                <a:lnTo>
                  <a:pt x="438" y="39"/>
                </a:lnTo>
                <a:lnTo>
                  <a:pt x="438" y="39"/>
                </a:lnTo>
                <a:lnTo>
                  <a:pt x="435" y="38"/>
                </a:lnTo>
                <a:lnTo>
                  <a:pt x="434" y="37"/>
                </a:lnTo>
                <a:lnTo>
                  <a:pt x="432" y="37"/>
                </a:lnTo>
                <a:lnTo>
                  <a:pt x="432" y="37"/>
                </a:lnTo>
                <a:lnTo>
                  <a:pt x="428" y="36"/>
                </a:lnTo>
                <a:lnTo>
                  <a:pt x="427" y="35"/>
                </a:lnTo>
                <a:lnTo>
                  <a:pt x="424" y="35"/>
                </a:lnTo>
                <a:lnTo>
                  <a:pt x="425" y="35"/>
                </a:lnTo>
                <a:lnTo>
                  <a:pt x="421" y="34"/>
                </a:lnTo>
                <a:lnTo>
                  <a:pt x="419" y="34"/>
                </a:lnTo>
                <a:lnTo>
                  <a:pt x="415" y="33"/>
                </a:lnTo>
                <a:lnTo>
                  <a:pt x="415" y="33"/>
                </a:lnTo>
                <a:lnTo>
                  <a:pt x="410" y="33"/>
                </a:lnTo>
                <a:lnTo>
                  <a:pt x="410" y="33"/>
                </a:lnTo>
                <a:lnTo>
                  <a:pt x="405" y="33"/>
                </a:lnTo>
                <a:lnTo>
                  <a:pt x="405" y="33"/>
                </a:lnTo>
                <a:lnTo>
                  <a:pt x="398" y="33"/>
                </a:lnTo>
                <a:lnTo>
                  <a:pt x="397" y="33"/>
                </a:lnTo>
                <a:lnTo>
                  <a:pt x="391" y="33"/>
                </a:lnTo>
                <a:lnTo>
                  <a:pt x="390" y="33"/>
                </a:lnTo>
                <a:lnTo>
                  <a:pt x="383" y="35"/>
                </a:lnTo>
                <a:lnTo>
                  <a:pt x="383" y="35"/>
                </a:lnTo>
                <a:lnTo>
                  <a:pt x="376" y="37"/>
                </a:lnTo>
                <a:lnTo>
                  <a:pt x="375" y="37"/>
                </a:lnTo>
                <a:lnTo>
                  <a:pt x="368" y="39"/>
                </a:lnTo>
                <a:lnTo>
                  <a:pt x="367" y="40"/>
                </a:lnTo>
                <a:lnTo>
                  <a:pt x="360" y="42"/>
                </a:lnTo>
                <a:lnTo>
                  <a:pt x="360" y="43"/>
                </a:lnTo>
                <a:lnTo>
                  <a:pt x="352" y="46"/>
                </a:lnTo>
                <a:lnTo>
                  <a:pt x="350" y="46"/>
                </a:lnTo>
                <a:lnTo>
                  <a:pt x="343" y="51"/>
                </a:lnTo>
                <a:lnTo>
                  <a:pt x="342" y="51"/>
                </a:lnTo>
                <a:lnTo>
                  <a:pt x="334" y="56"/>
                </a:lnTo>
                <a:lnTo>
                  <a:pt x="334" y="56"/>
                </a:lnTo>
                <a:lnTo>
                  <a:pt x="325" y="62"/>
                </a:lnTo>
                <a:lnTo>
                  <a:pt x="325" y="63"/>
                </a:lnTo>
                <a:lnTo>
                  <a:pt x="315" y="70"/>
                </a:lnTo>
                <a:lnTo>
                  <a:pt x="314" y="70"/>
                </a:lnTo>
                <a:lnTo>
                  <a:pt x="306" y="78"/>
                </a:lnTo>
                <a:lnTo>
                  <a:pt x="306" y="79"/>
                </a:lnTo>
                <a:lnTo>
                  <a:pt x="296" y="88"/>
                </a:lnTo>
                <a:lnTo>
                  <a:pt x="296" y="88"/>
                </a:lnTo>
                <a:lnTo>
                  <a:pt x="286" y="99"/>
                </a:lnTo>
                <a:lnTo>
                  <a:pt x="286" y="99"/>
                </a:lnTo>
                <a:lnTo>
                  <a:pt x="275" y="110"/>
                </a:lnTo>
                <a:lnTo>
                  <a:pt x="275" y="111"/>
                </a:lnTo>
                <a:lnTo>
                  <a:pt x="264" y="123"/>
                </a:lnTo>
                <a:lnTo>
                  <a:pt x="264" y="123"/>
                </a:lnTo>
                <a:lnTo>
                  <a:pt x="253" y="138"/>
                </a:lnTo>
                <a:lnTo>
                  <a:pt x="253" y="138"/>
                </a:lnTo>
                <a:lnTo>
                  <a:pt x="242" y="153"/>
                </a:lnTo>
                <a:lnTo>
                  <a:pt x="242" y="153"/>
                </a:lnTo>
                <a:lnTo>
                  <a:pt x="230" y="169"/>
                </a:lnTo>
                <a:lnTo>
                  <a:pt x="230" y="170"/>
                </a:lnTo>
                <a:lnTo>
                  <a:pt x="219" y="187"/>
                </a:lnTo>
                <a:lnTo>
                  <a:pt x="219" y="187"/>
                </a:lnTo>
                <a:lnTo>
                  <a:pt x="207" y="206"/>
                </a:lnTo>
                <a:lnTo>
                  <a:pt x="207" y="206"/>
                </a:lnTo>
                <a:lnTo>
                  <a:pt x="196" y="227"/>
                </a:lnTo>
                <a:lnTo>
                  <a:pt x="196" y="227"/>
                </a:lnTo>
                <a:lnTo>
                  <a:pt x="185" y="249"/>
                </a:lnTo>
                <a:lnTo>
                  <a:pt x="185" y="249"/>
                </a:lnTo>
                <a:lnTo>
                  <a:pt x="174" y="272"/>
                </a:lnTo>
                <a:lnTo>
                  <a:pt x="174" y="272"/>
                </a:lnTo>
                <a:lnTo>
                  <a:pt x="164" y="296"/>
                </a:lnTo>
                <a:lnTo>
                  <a:pt x="164" y="297"/>
                </a:lnTo>
                <a:lnTo>
                  <a:pt x="153" y="321"/>
                </a:lnTo>
                <a:lnTo>
                  <a:pt x="153" y="321"/>
                </a:lnTo>
                <a:lnTo>
                  <a:pt x="143" y="347"/>
                </a:lnTo>
                <a:lnTo>
                  <a:pt x="143" y="347"/>
                </a:lnTo>
                <a:lnTo>
                  <a:pt x="132" y="373"/>
                </a:lnTo>
                <a:lnTo>
                  <a:pt x="132" y="373"/>
                </a:lnTo>
                <a:lnTo>
                  <a:pt x="122" y="399"/>
                </a:lnTo>
                <a:lnTo>
                  <a:pt x="122" y="399"/>
                </a:lnTo>
                <a:lnTo>
                  <a:pt x="111" y="426"/>
                </a:lnTo>
                <a:lnTo>
                  <a:pt x="111" y="426"/>
                </a:lnTo>
                <a:lnTo>
                  <a:pt x="100" y="453"/>
                </a:lnTo>
                <a:lnTo>
                  <a:pt x="100" y="453"/>
                </a:lnTo>
                <a:lnTo>
                  <a:pt x="89" y="481"/>
                </a:lnTo>
                <a:lnTo>
                  <a:pt x="89" y="481"/>
                </a:lnTo>
                <a:lnTo>
                  <a:pt x="79" y="510"/>
                </a:lnTo>
                <a:lnTo>
                  <a:pt x="79" y="510"/>
                </a:lnTo>
                <a:lnTo>
                  <a:pt x="69" y="540"/>
                </a:lnTo>
                <a:lnTo>
                  <a:pt x="68" y="541"/>
                </a:lnTo>
                <a:lnTo>
                  <a:pt x="59" y="572"/>
                </a:lnTo>
                <a:lnTo>
                  <a:pt x="59" y="572"/>
                </a:lnTo>
                <a:lnTo>
                  <a:pt x="49" y="606"/>
                </a:lnTo>
                <a:lnTo>
                  <a:pt x="49" y="606"/>
                </a:lnTo>
                <a:lnTo>
                  <a:pt x="41" y="641"/>
                </a:lnTo>
                <a:lnTo>
                  <a:pt x="41" y="641"/>
                </a:lnTo>
                <a:lnTo>
                  <a:pt x="33" y="677"/>
                </a:lnTo>
                <a:lnTo>
                  <a:pt x="32" y="678"/>
                </a:lnTo>
                <a:lnTo>
                  <a:pt x="25" y="715"/>
                </a:lnTo>
                <a:lnTo>
                  <a:pt x="25" y="716"/>
                </a:lnTo>
                <a:lnTo>
                  <a:pt x="19" y="754"/>
                </a:lnTo>
                <a:lnTo>
                  <a:pt x="19" y="755"/>
                </a:lnTo>
                <a:lnTo>
                  <a:pt x="14" y="793"/>
                </a:lnTo>
                <a:lnTo>
                  <a:pt x="14" y="794"/>
                </a:lnTo>
                <a:lnTo>
                  <a:pt x="9" y="833"/>
                </a:lnTo>
                <a:lnTo>
                  <a:pt x="9" y="834"/>
                </a:lnTo>
                <a:lnTo>
                  <a:pt x="5" y="874"/>
                </a:lnTo>
                <a:lnTo>
                  <a:pt x="5" y="874"/>
                </a:lnTo>
                <a:lnTo>
                  <a:pt x="2" y="914"/>
                </a:lnTo>
                <a:lnTo>
                  <a:pt x="2" y="914"/>
                </a:lnTo>
                <a:lnTo>
                  <a:pt x="0" y="954"/>
                </a:lnTo>
                <a:lnTo>
                  <a:pt x="0" y="955"/>
                </a:lnTo>
                <a:lnTo>
                  <a:pt x="0" y="996"/>
                </a:lnTo>
                <a:lnTo>
                  <a:pt x="0" y="996"/>
                </a:lnTo>
                <a:lnTo>
                  <a:pt x="0" y="1036"/>
                </a:lnTo>
                <a:lnTo>
                  <a:pt x="0" y="1037"/>
                </a:lnTo>
                <a:lnTo>
                  <a:pt x="2" y="1077"/>
                </a:lnTo>
                <a:lnTo>
                  <a:pt x="2" y="1077"/>
                </a:lnTo>
                <a:lnTo>
                  <a:pt x="6" y="1118"/>
                </a:lnTo>
                <a:lnTo>
                  <a:pt x="6" y="1118"/>
                </a:lnTo>
                <a:lnTo>
                  <a:pt x="10" y="1159"/>
                </a:lnTo>
                <a:lnTo>
                  <a:pt x="10" y="1160"/>
                </a:lnTo>
                <a:lnTo>
                  <a:pt x="17" y="1200"/>
                </a:lnTo>
                <a:lnTo>
                  <a:pt x="17" y="1201"/>
                </a:lnTo>
                <a:lnTo>
                  <a:pt x="25" y="1241"/>
                </a:lnTo>
                <a:lnTo>
                  <a:pt x="26" y="1242"/>
                </a:lnTo>
                <a:lnTo>
                  <a:pt x="36" y="1281"/>
                </a:lnTo>
                <a:lnTo>
                  <a:pt x="36" y="1282"/>
                </a:lnTo>
                <a:lnTo>
                  <a:pt x="48" y="1320"/>
                </a:lnTo>
                <a:lnTo>
                  <a:pt x="48" y="1321"/>
                </a:lnTo>
                <a:lnTo>
                  <a:pt x="63" y="1358"/>
                </a:lnTo>
                <a:lnTo>
                  <a:pt x="63" y="1359"/>
                </a:lnTo>
                <a:lnTo>
                  <a:pt x="79" y="1394"/>
                </a:lnTo>
                <a:lnTo>
                  <a:pt x="80" y="1395"/>
                </a:lnTo>
                <a:lnTo>
                  <a:pt x="98" y="1427"/>
                </a:lnTo>
                <a:lnTo>
                  <a:pt x="99" y="1428"/>
                </a:lnTo>
                <a:lnTo>
                  <a:pt x="118" y="1458"/>
                </a:lnTo>
                <a:lnTo>
                  <a:pt x="119" y="1459"/>
                </a:lnTo>
                <a:lnTo>
                  <a:pt x="141" y="1487"/>
                </a:lnTo>
                <a:lnTo>
                  <a:pt x="142" y="1488"/>
                </a:lnTo>
                <a:lnTo>
                  <a:pt x="166" y="1513"/>
                </a:lnTo>
                <a:lnTo>
                  <a:pt x="167" y="1514"/>
                </a:lnTo>
                <a:lnTo>
                  <a:pt x="192" y="1536"/>
                </a:lnTo>
                <a:lnTo>
                  <a:pt x="193" y="1536"/>
                </a:lnTo>
                <a:lnTo>
                  <a:pt x="219" y="1556"/>
                </a:lnTo>
                <a:lnTo>
                  <a:pt x="220" y="1556"/>
                </a:lnTo>
                <a:lnTo>
                  <a:pt x="246" y="1574"/>
                </a:lnTo>
                <a:lnTo>
                  <a:pt x="248" y="1574"/>
                </a:lnTo>
                <a:lnTo>
                  <a:pt x="276" y="1588"/>
                </a:lnTo>
                <a:lnTo>
                  <a:pt x="277" y="1589"/>
                </a:lnTo>
                <a:lnTo>
                  <a:pt x="305" y="1600"/>
                </a:lnTo>
                <a:lnTo>
                  <a:pt x="306" y="1600"/>
                </a:lnTo>
                <a:lnTo>
                  <a:pt x="335" y="1609"/>
                </a:lnTo>
                <a:lnTo>
                  <a:pt x="337" y="1609"/>
                </a:lnTo>
                <a:lnTo>
                  <a:pt x="366" y="1616"/>
                </a:lnTo>
                <a:lnTo>
                  <a:pt x="367" y="1616"/>
                </a:lnTo>
                <a:lnTo>
                  <a:pt x="396" y="1621"/>
                </a:lnTo>
                <a:lnTo>
                  <a:pt x="397" y="1621"/>
                </a:lnTo>
                <a:lnTo>
                  <a:pt x="426" y="1623"/>
                </a:lnTo>
                <a:lnTo>
                  <a:pt x="427" y="1623"/>
                </a:lnTo>
                <a:lnTo>
                  <a:pt x="456" y="1623"/>
                </a:lnTo>
                <a:lnTo>
                  <a:pt x="458" y="1623"/>
                </a:lnTo>
                <a:lnTo>
                  <a:pt x="487" y="1620"/>
                </a:lnTo>
                <a:lnTo>
                  <a:pt x="488" y="1620"/>
                </a:lnTo>
                <a:lnTo>
                  <a:pt x="516" y="1615"/>
                </a:lnTo>
                <a:lnTo>
                  <a:pt x="517" y="1614"/>
                </a:lnTo>
                <a:lnTo>
                  <a:pt x="544" y="1607"/>
                </a:lnTo>
                <a:lnTo>
                  <a:pt x="546" y="1607"/>
                </a:lnTo>
                <a:lnTo>
                  <a:pt x="573" y="1598"/>
                </a:lnTo>
                <a:lnTo>
                  <a:pt x="574" y="1597"/>
                </a:lnTo>
                <a:lnTo>
                  <a:pt x="601" y="1585"/>
                </a:lnTo>
                <a:lnTo>
                  <a:pt x="603" y="1584"/>
                </a:lnTo>
                <a:lnTo>
                  <a:pt x="629" y="1569"/>
                </a:lnTo>
                <a:lnTo>
                  <a:pt x="630" y="1568"/>
                </a:lnTo>
                <a:lnTo>
                  <a:pt x="656" y="1550"/>
                </a:lnTo>
                <a:lnTo>
                  <a:pt x="656" y="1549"/>
                </a:lnTo>
                <a:lnTo>
                  <a:pt x="681" y="1528"/>
                </a:lnTo>
                <a:lnTo>
                  <a:pt x="682" y="1527"/>
                </a:lnTo>
                <a:lnTo>
                  <a:pt x="706" y="1504"/>
                </a:lnTo>
                <a:lnTo>
                  <a:pt x="706" y="1503"/>
                </a:lnTo>
                <a:lnTo>
                  <a:pt x="729" y="1477"/>
                </a:lnTo>
                <a:lnTo>
                  <a:pt x="730" y="1476"/>
                </a:lnTo>
                <a:lnTo>
                  <a:pt x="752" y="1448"/>
                </a:lnTo>
                <a:lnTo>
                  <a:pt x="753" y="1447"/>
                </a:lnTo>
                <a:lnTo>
                  <a:pt x="774" y="1416"/>
                </a:lnTo>
                <a:lnTo>
                  <a:pt x="774" y="1415"/>
                </a:lnTo>
                <a:lnTo>
                  <a:pt x="793" y="1381"/>
                </a:lnTo>
                <a:lnTo>
                  <a:pt x="793" y="1381"/>
                </a:lnTo>
                <a:lnTo>
                  <a:pt x="812" y="1346"/>
                </a:lnTo>
                <a:lnTo>
                  <a:pt x="812" y="1345"/>
                </a:lnTo>
                <a:lnTo>
                  <a:pt x="829" y="1308"/>
                </a:lnTo>
                <a:lnTo>
                  <a:pt x="829" y="1307"/>
                </a:lnTo>
                <a:lnTo>
                  <a:pt x="845" y="1269"/>
                </a:lnTo>
                <a:lnTo>
                  <a:pt x="846" y="1268"/>
                </a:lnTo>
                <a:lnTo>
                  <a:pt x="859" y="1227"/>
                </a:lnTo>
                <a:lnTo>
                  <a:pt x="860" y="1226"/>
                </a:lnTo>
                <a:lnTo>
                  <a:pt x="872" y="1184"/>
                </a:lnTo>
                <a:lnTo>
                  <a:pt x="872" y="1183"/>
                </a:lnTo>
                <a:lnTo>
                  <a:pt x="882" y="1140"/>
                </a:lnTo>
                <a:lnTo>
                  <a:pt x="883" y="1140"/>
                </a:lnTo>
                <a:lnTo>
                  <a:pt x="892" y="1096"/>
                </a:lnTo>
                <a:lnTo>
                  <a:pt x="892" y="1095"/>
                </a:lnTo>
                <a:lnTo>
                  <a:pt x="901" y="1051"/>
                </a:lnTo>
                <a:lnTo>
                  <a:pt x="901" y="1050"/>
                </a:lnTo>
                <a:lnTo>
                  <a:pt x="908" y="1005"/>
                </a:lnTo>
                <a:lnTo>
                  <a:pt x="908" y="1004"/>
                </a:lnTo>
                <a:lnTo>
                  <a:pt x="913" y="959"/>
                </a:lnTo>
                <a:lnTo>
                  <a:pt x="913" y="958"/>
                </a:lnTo>
                <a:lnTo>
                  <a:pt x="918" y="912"/>
                </a:lnTo>
                <a:lnTo>
                  <a:pt x="918" y="911"/>
                </a:lnTo>
                <a:lnTo>
                  <a:pt x="920" y="864"/>
                </a:lnTo>
                <a:lnTo>
                  <a:pt x="920" y="864"/>
                </a:lnTo>
                <a:lnTo>
                  <a:pt x="922" y="818"/>
                </a:lnTo>
                <a:lnTo>
                  <a:pt x="922" y="817"/>
                </a:lnTo>
                <a:lnTo>
                  <a:pt x="922" y="771"/>
                </a:lnTo>
                <a:lnTo>
                  <a:pt x="922" y="770"/>
                </a:lnTo>
                <a:lnTo>
                  <a:pt x="919" y="724"/>
                </a:lnTo>
                <a:lnTo>
                  <a:pt x="919" y="724"/>
                </a:lnTo>
                <a:lnTo>
                  <a:pt x="916" y="679"/>
                </a:lnTo>
                <a:lnTo>
                  <a:pt x="916" y="678"/>
                </a:lnTo>
                <a:lnTo>
                  <a:pt x="910" y="634"/>
                </a:lnTo>
                <a:lnTo>
                  <a:pt x="910" y="633"/>
                </a:lnTo>
                <a:lnTo>
                  <a:pt x="904" y="590"/>
                </a:lnTo>
                <a:lnTo>
                  <a:pt x="904" y="589"/>
                </a:lnTo>
                <a:lnTo>
                  <a:pt x="895" y="547"/>
                </a:lnTo>
                <a:lnTo>
                  <a:pt x="895" y="547"/>
                </a:lnTo>
                <a:lnTo>
                  <a:pt x="886" y="504"/>
                </a:lnTo>
                <a:lnTo>
                  <a:pt x="886" y="504"/>
                </a:lnTo>
                <a:lnTo>
                  <a:pt x="875" y="462"/>
                </a:lnTo>
                <a:lnTo>
                  <a:pt x="875" y="461"/>
                </a:lnTo>
                <a:lnTo>
                  <a:pt x="863" y="418"/>
                </a:lnTo>
                <a:lnTo>
                  <a:pt x="863" y="418"/>
                </a:lnTo>
                <a:lnTo>
                  <a:pt x="849" y="375"/>
                </a:lnTo>
                <a:lnTo>
                  <a:pt x="848" y="375"/>
                </a:lnTo>
                <a:lnTo>
                  <a:pt x="832" y="332"/>
                </a:lnTo>
                <a:lnTo>
                  <a:pt x="832" y="332"/>
                </a:lnTo>
                <a:lnTo>
                  <a:pt x="815" y="289"/>
                </a:lnTo>
                <a:lnTo>
                  <a:pt x="814" y="289"/>
                </a:lnTo>
                <a:lnTo>
                  <a:pt x="794" y="247"/>
                </a:lnTo>
                <a:lnTo>
                  <a:pt x="794" y="247"/>
                </a:lnTo>
                <a:lnTo>
                  <a:pt x="774" y="207"/>
                </a:lnTo>
                <a:lnTo>
                  <a:pt x="773" y="206"/>
                </a:lnTo>
                <a:lnTo>
                  <a:pt x="749" y="169"/>
                </a:lnTo>
                <a:lnTo>
                  <a:pt x="749" y="168"/>
                </a:lnTo>
                <a:lnTo>
                  <a:pt x="723" y="133"/>
                </a:lnTo>
                <a:lnTo>
                  <a:pt x="722" y="132"/>
                </a:lnTo>
                <a:lnTo>
                  <a:pt x="693" y="101"/>
                </a:lnTo>
                <a:lnTo>
                  <a:pt x="692" y="100"/>
                </a:lnTo>
                <a:lnTo>
                  <a:pt x="662" y="72"/>
                </a:lnTo>
                <a:lnTo>
                  <a:pt x="660" y="71"/>
                </a:lnTo>
                <a:lnTo>
                  <a:pt x="627" y="47"/>
                </a:lnTo>
                <a:lnTo>
                  <a:pt x="626" y="46"/>
                </a:lnTo>
                <a:lnTo>
                  <a:pt x="591" y="25"/>
                </a:lnTo>
                <a:lnTo>
                  <a:pt x="589" y="24"/>
                </a:lnTo>
                <a:lnTo>
                  <a:pt x="554" y="11"/>
                </a:lnTo>
                <a:lnTo>
                  <a:pt x="551" y="10"/>
                </a:lnTo>
                <a:lnTo>
                  <a:pt x="512" y="2"/>
                </a:lnTo>
                <a:lnTo>
                  <a:pt x="511" y="2"/>
                </a:lnTo>
                <a:lnTo>
                  <a:pt x="471" y="0"/>
                </a:lnTo>
                <a:lnTo>
                  <a:pt x="469" y="0"/>
                </a:lnTo>
                <a:lnTo>
                  <a:pt x="430" y="5"/>
                </a:lnTo>
                <a:lnTo>
                  <a:pt x="470" y="15"/>
                </a:lnTo>
                <a:lnTo>
                  <a:pt x="469" y="15"/>
                </a:lnTo>
                <a:lnTo>
                  <a:pt x="508" y="22"/>
                </a:lnTo>
                <a:lnTo>
                  <a:pt x="507" y="22"/>
                </a:lnTo>
                <a:lnTo>
                  <a:pt x="545" y="34"/>
                </a:lnTo>
                <a:lnTo>
                  <a:pt x="544" y="34"/>
                </a:lnTo>
                <a:lnTo>
                  <a:pt x="579" y="49"/>
                </a:lnTo>
                <a:lnTo>
                  <a:pt x="578" y="48"/>
                </a:lnTo>
                <a:lnTo>
                  <a:pt x="612" y="69"/>
                </a:lnTo>
                <a:lnTo>
                  <a:pt x="611" y="69"/>
                </a:lnTo>
                <a:lnTo>
                  <a:pt x="644" y="93"/>
                </a:lnTo>
                <a:lnTo>
                  <a:pt x="643" y="92"/>
                </a:lnTo>
                <a:lnTo>
                  <a:pt x="673" y="121"/>
                </a:lnTo>
                <a:lnTo>
                  <a:pt x="672" y="120"/>
                </a:lnTo>
                <a:lnTo>
                  <a:pt x="701" y="151"/>
                </a:lnTo>
                <a:lnTo>
                  <a:pt x="700" y="150"/>
                </a:lnTo>
                <a:lnTo>
                  <a:pt x="726" y="185"/>
                </a:lnTo>
                <a:lnTo>
                  <a:pt x="725" y="184"/>
                </a:lnTo>
                <a:lnTo>
                  <a:pt x="748" y="221"/>
                </a:lnTo>
                <a:lnTo>
                  <a:pt x="748" y="220"/>
                </a:lnTo>
                <a:lnTo>
                  <a:pt x="769" y="260"/>
                </a:lnTo>
                <a:lnTo>
                  <a:pt x="768" y="260"/>
                </a:lnTo>
                <a:lnTo>
                  <a:pt x="788" y="301"/>
                </a:lnTo>
                <a:lnTo>
                  <a:pt x="788" y="301"/>
                </a:lnTo>
                <a:lnTo>
                  <a:pt x="805" y="343"/>
                </a:lnTo>
                <a:lnTo>
                  <a:pt x="805" y="342"/>
                </a:lnTo>
                <a:lnTo>
                  <a:pt x="821" y="385"/>
                </a:lnTo>
                <a:lnTo>
                  <a:pt x="821" y="385"/>
                </a:lnTo>
                <a:lnTo>
                  <a:pt x="834" y="427"/>
                </a:lnTo>
                <a:lnTo>
                  <a:pt x="834" y="426"/>
                </a:lnTo>
                <a:lnTo>
                  <a:pt x="846" y="469"/>
                </a:lnTo>
                <a:lnTo>
                  <a:pt x="846" y="469"/>
                </a:lnTo>
                <a:lnTo>
                  <a:pt x="857" y="511"/>
                </a:lnTo>
                <a:lnTo>
                  <a:pt x="857" y="511"/>
                </a:lnTo>
                <a:lnTo>
                  <a:pt x="866" y="553"/>
                </a:lnTo>
                <a:lnTo>
                  <a:pt x="866" y="553"/>
                </a:lnTo>
                <a:lnTo>
                  <a:pt x="875" y="595"/>
                </a:lnTo>
                <a:lnTo>
                  <a:pt x="874" y="594"/>
                </a:lnTo>
                <a:lnTo>
                  <a:pt x="881" y="638"/>
                </a:lnTo>
                <a:lnTo>
                  <a:pt x="881" y="637"/>
                </a:lnTo>
                <a:lnTo>
                  <a:pt x="887" y="682"/>
                </a:lnTo>
                <a:lnTo>
                  <a:pt x="887" y="681"/>
                </a:lnTo>
                <a:lnTo>
                  <a:pt x="890" y="726"/>
                </a:lnTo>
                <a:lnTo>
                  <a:pt x="890" y="726"/>
                </a:lnTo>
                <a:lnTo>
                  <a:pt x="892" y="772"/>
                </a:lnTo>
                <a:lnTo>
                  <a:pt x="892" y="771"/>
                </a:lnTo>
                <a:lnTo>
                  <a:pt x="892" y="817"/>
                </a:lnTo>
                <a:lnTo>
                  <a:pt x="893" y="817"/>
                </a:lnTo>
                <a:lnTo>
                  <a:pt x="891" y="863"/>
                </a:lnTo>
                <a:lnTo>
                  <a:pt x="891" y="863"/>
                </a:lnTo>
                <a:lnTo>
                  <a:pt x="888" y="910"/>
                </a:lnTo>
                <a:lnTo>
                  <a:pt x="889" y="909"/>
                </a:lnTo>
                <a:lnTo>
                  <a:pt x="884" y="956"/>
                </a:lnTo>
                <a:lnTo>
                  <a:pt x="884" y="955"/>
                </a:lnTo>
                <a:lnTo>
                  <a:pt x="879" y="1001"/>
                </a:lnTo>
                <a:lnTo>
                  <a:pt x="879" y="1001"/>
                </a:lnTo>
                <a:lnTo>
                  <a:pt x="872" y="1046"/>
                </a:lnTo>
                <a:lnTo>
                  <a:pt x="872" y="1045"/>
                </a:lnTo>
                <a:lnTo>
                  <a:pt x="864" y="1090"/>
                </a:lnTo>
                <a:lnTo>
                  <a:pt x="864" y="1089"/>
                </a:lnTo>
                <a:lnTo>
                  <a:pt x="854" y="1133"/>
                </a:lnTo>
                <a:lnTo>
                  <a:pt x="854" y="1133"/>
                </a:lnTo>
                <a:lnTo>
                  <a:pt x="844" y="1176"/>
                </a:lnTo>
                <a:lnTo>
                  <a:pt x="844" y="1176"/>
                </a:lnTo>
                <a:lnTo>
                  <a:pt x="832" y="1218"/>
                </a:lnTo>
                <a:lnTo>
                  <a:pt x="832" y="1218"/>
                </a:lnTo>
                <a:lnTo>
                  <a:pt x="818" y="1259"/>
                </a:lnTo>
                <a:lnTo>
                  <a:pt x="819" y="1258"/>
                </a:lnTo>
                <a:lnTo>
                  <a:pt x="803" y="1296"/>
                </a:lnTo>
                <a:lnTo>
                  <a:pt x="803" y="1296"/>
                </a:lnTo>
                <a:lnTo>
                  <a:pt x="786" y="1333"/>
                </a:lnTo>
                <a:lnTo>
                  <a:pt x="786" y="1332"/>
                </a:lnTo>
                <a:lnTo>
                  <a:pt x="768" y="1367"/>
                </a:lnTo>
                <a:lnTo>
                  <a:pt x="768" y="1367"/>
                </a:lnTo>
                <a:lnTo>
                  <a:pt x="749" y="1400"/>
                </a:lnTo>
                <a:lnTo>
                  <a:pt x="750" y="1400"/>
                </a:lnTo>
                <a:lnTo>
                  <a:pt x="729" y="1431"/>
                </a:lnTo>
                <a:lnTo>
                  <a:pt x="729" y="1430"/>
                </a:lnTo>
                <a:lnTo>
                  <a:pt x="707" y="1459"/>
                </a:lnTo>
                <a:lnTo>
                  <a:pt x="708" y="1458"/>
                </a:lnTo>
                <a:lnTo>
                  <a:pt x="685" y="1483"/>
                </a:lnTo>
                <a:lnTo>
                  <a:pt x="685" y="1483"/>
                </a:lnTo>
                <a:lnTo>
                  <a:pt x="661" y="1507"/>
                </a:lnTo>
                <a:lnTo>
                  <a:pt x="662" y="1506"/>
                </a:lnTo>
                <a:lnTo>
                  <a:pt x="638" y="1527"/>
                </a:lnTo>
                <a:lnTo>
                  <a:pt x="638" y="1526"/>
                </a:lnTo>
                <a:lnTo>
                  <a:pt x="613" y="1544"/>
                </a:lnTo>
                <a:lnTo>
                  <a:pt x="614" y="1543"/>
                </a:lnTo>
                <a:lnTo>
                  <a:pt x="588" y="1558"/>
                </a:lnTo>
                <a:lnTo>
                  <a:pt x="589" y="1558"/>
                </a:lnTo>
                <a:lnTo>
                  <a:pt x="562" y="1570"/>
                </a:lnTo>
                <a:lnTo>
                  <a:pt x="563" y="1570"/>
                </a:lnTo>
                <a:lnTo>
                  <a:pt x="536" y="1579"/>
                </a:lnTo>
                <a:lnTo>
                  <a:pt x="537" y="1579"/>
                </a:lnTo>
                <a:lnTo>
                  <a:pt x="510" y="1586"/>
                </a:lnTo>
                <a:lnTo>
                  <a:pt x="511" y="1586"/>
                </a:lnTo>
                <a:lnTo>
                  <a:pt x="483" y="1591"/>
                </a:lnTo>
                <a:lnTo>
                  <a:pt x="484" y="1590"/>
                </a:lnTo>
                <a:lnTo>
                  <a:pt x="455" y="1593"/>
                </a:lnTo>
                <a:lnTo>
                  <a:pt x="456" y="1593"/>
                </a:lnTo>
                <a:lnTo>
                  <a:pt x="427" y="1593"/>
                </a:lnTo>
                <a:lnTo>
                  <a:pt x="428" y="1593"/>
                </a:lnTo>
                <a:lnTo>
                  <a:pt x="399" y="1591"/>
                </a:lnTo>
                <a:lnTo>
                  <a:pt x="400" y="1591"/>
                </a:lnTo>
                <a:lnTo>
                  <a:pt x="371" y="1587"/>
                </a:lnTo>
                <a:lnTo>
                  <a:pt x="372" y="1587"/>
                </a:lnTo>
                <a:lnTo>
                  <a:pt x="343" y="1581"/>
                </a:lnTo>
                <a:lnTo>
                  <a:pt x="344" y="1581"/>
                </a:lnTo>
                <a:lnTo>
                  <a:pt x="315" y="1572"/>
                </a:lnTo>
                <a:lnTo>
                  <a:pt x="316" y="1572"/>
                </a:lnTo>
                <a:lnTo>
                  <a:pt x="288" y="1561"/>
                </a:lnTo>
                <a:lnTo>
                  <a:pt x="289" y="1562"/>
                </a:lnTo>
                <a:lnTo>
                  <a:pt x="261" y="1547"/>
                </a:lnTo>
                <a:lnTo>
                  <a:pt x="262" y="1548"/>
                </a:lnTo>
                <a:lnTo>
                  <a:pt x="235" y="1531"/>
                </a:lnTo>
                <a:lnTo>
                  <a:pt x="236" y="1532"/>
                </a:lnTo>
                <a:lnTo>
                  <a:pt x="210" y="1513"/>
                </a:lnTo>
                <a:lnTo>
                  <a:pt x="211" y="1513"/>
                </a:lnTo>
                <a:lnTo>
                  <a:pt x="186" y="1491"/>
                </a:lnTo>
                <a:lnTo>
                  <a:pt x="187" y="1492"/>
                </a:lnTo>
                <a:lnTo>
                  <a:pt x="164" y="1467"/>
                </a:lnTo>
                <a:lnTo>
                  <a:pt x="164" y="1468"/>
                </a:lnTo>
                <a:lnTo>
                  <a:pt x="143" y="1441"/>
                </a:lnTo>
                <a:lnTo>
                  <a:pt x="143" y="1442"/>
                </a:lnTo>
                <a:lnTo>
                  <a:pt x="124" y="1411"/>
                </a:lnTo>
                <a:lnTo>
                  <a:pt x="124" y="1412"/>
                </a:lnTo>
                <a:lnTo>
                  <a:pt x="106" y="1380"/>
                </a:lnTo>
                <a:lnTo>
                  <a:pt x="107" y="1381"/>
                </a:lnTo>
                <a:lnTo>
                  <a:pt x="91" y="1346"/>
                </a:lnTo>
                <a:lnTo>
                  <a:pt x="91" y="1347"/>
                </a:lnTo>
                <a:lnTo>
                  <a:pt x="76" y="1310"/>
                </a:lnTo>
                <a:lnTo>
                  <a:pt x="77" y="1311"/>
                </a:lnTo>
                <a:lnTo>
                  <a:pt x="65" y="1273"/>
                </a:lnTo>
                <a:lnTo>
                  <a:pt x="65" y="1274"/>
                </a:lnTo>
                <a:lnTo>
                  <a:pt x="55" y="1234"/>
                </a:lnTo>
                <a:lnTo>
                  <a:pt x="55" y="1235"/>
                </a:lnTo>
                <a:lnTo>
                  <a:pt x="47" y="1195"/>
                </a:lnTo>
                <a:lnTo>
                  <a:pt x="47" y="1195"/>
                </a:lnTo>
                <a:lnTo>
                  <a:pt x="40" y="1155"/>
                </a:lnTo>
                <a:lnTo>
                  <a:pt x="40" y="1155"/>
                </a:lnTo>
                <a:lnTo>
                  <a:pt x="35" y="1115"/>
                </a:lnTo>
                <a:lnTo>
                  <a:pt x="35" y="1115"/>
                </a:lnTo>
                <a:lnTo>
                  <a:pt x="32" y="1074"/>
                </a:lnTo>
                <a:lnTo>
                  <a:pt x="32" y="1075"/>
                </a:lnTo>
                <a:lnTo>
                  <a:pt x="30" y="1035"/>
                </a:lnTo>
                <a:lnTo>
                  <a:pt x="30" y="1036"/>
                </a:lnTo>
                <a:lnTo>
                  <a:pt x="30" y="996"/>
                </a:lnTo>
                <a:lnTo>
                  <a:pt x="30" y="996"/>
                </a:lnTo>
                <a:lnTo>
                  <a:pt x="30" y="955"/>
                </a:lnTo>
                <a:lnTo>
                  <a:pt x="30" y="956"/>
                </a:lnTo>
                <a:lnTo>
                  <a:pt x="32" y="916"/>
                </a:lnTo>
                <a:lnTo>
                  <a:pt x="32" y="916"/>
                </a:lnTo>
                <a:lnTo>
                  <a:pt x="34" y="876"/>
                </a:lnTo>
                <a:lnTo>
                  <a:pt x="34" y="876"/>
                </a:lnTo>
                <a:lnTo>
                  <a:pt x="38" y="837"/>
                </a:lnTo>
                <a:lnTo>
                  <a:pt x="38" y="837"/>
                </a:lnTo>
                <a:lnTo>
                  <a:pt x="43" y="797"/>
                </a:lnTo>
                <a:lnTo>
                  <a:pt x="43" y="797"/>
                </a:lnTo>
                <a:lnTo>
                  <a:pt x="48" y="759"/>
                </a:lnTo>
                <a:lnTo>
                  <a:pt x="48" y="759"/>
                </a:lnTo>
                <a:lnTo>
                  <a:pt x="54" y="720"/>
                </a:lnTo>
                <a:lnTo>
                  <a:pt x="54" y="721"/>
                </a:lnTo>
                <a:lnTo>
                  <a:pt x="61" y="683"/>
                </a:lnTo>
                <a:lnTo>
                  <a:pt x="61" y="683"/>
                </a:lnTo>
                <a:lnTo>
                  <a:pt x="69" y="647"/>
                </a:lnTo>
                <a:lnTo>
                  <a:pt x="68" y="648"/>
                </a:lnTo>
                <a:lnTo>
                  <a:pt x="77" y="613"/>
                </a:lnTo>
                <a:lnTo>
                  <a:pt x="77" y="613"/>
                </a:lnTo>
                <a:lnTo>
                  <a:pt x="86" y="580"/>
                </a:lnTo>
                <a:lnTo>
                  <a:pt x="86" y="580"/>
                </a:lnTo>
                <a:lnTo>
                  <a:pt x="95" y="549"/>
                </a:lnTo>
                <a:lnTo>
                  <a:pt x="95" y="550"/>
                </a:lnTo>
                <a:lnTo>
                  <a:pt x="106" y="520"/>
                </a:lnTo>
                <a:lnTo>
                  <a:pt x="106" y="519"/>
                </a:lnTo>
                <a:lnTo>
                  <a:pt x="116" y="490"/>
                </a:lnTo>
                <a:lnTo>
                  <a:pt x="116" y="491"/>
                </a:lnTo>
                <a:lnTo>
                  <a:pt x="126" y="463"/>
                </a:lnTo>
                <a:lnTo>
                  <a:pt x="126" y="463"/>
                </a:lnTo>
                <a:lnTo>
                  <a:pt x="137" y="436"/>
                </a:lnTo>
                <a:lnTo>
                  <a:pt x="137" y="436"/>
                </a:lnTo>
                <a:lnTo>
                  <a:pt x="147" y="409"/>
                </a:lnTo>
                <a:lnTo>
                  <a:pt x="147" y="409"/>
                </a:lnTo>
                <a:lnTo>
                  <a:pt x="158" y="383"/>
                </a:lnTo>
                <a:lnTo>
                  <a:pt x="158" y="383"/>
                </a:lnTo>
                <a:lnTo>
                  <a:pt x="168" y="357"/>
                </a:lnTo>
                <a:lnTo>
                  <a:pt x="168" y="357"/>
                </a:lnTo>
                <a:lnTo>
                  <a:pt x="178" y="332"/>
                </a:lnTo>
                <a:lnTo>
                  <a:pt x="178" y="332"/>
                </a:lnTo>
                <a:lnTo>
                  <a:pt x="188" y="306"/>
                </a:lnTo>
                <a:lnTo>
                  <a:pt x="188" y="307"/>
                </a:lnTo>
                <a:lnTo>
                  <a:pt x="198" y="283"/>
                </a:lnTo>
                <a:lnTo>
                  <a:pt x="198" y="283"/>
                </a:lnTo>
                <a:lnTo>
                  <a:pt x="209" y="260"/>
                </a:lnTo>
                <a:lnTo>
                  <a:pt x="208" y="260"/>
                </a:lnTo>
                <a:lnTo>
                  <a:pt x="219" y="238"/>
                </a:lnTo>
                <a:lnTo>
                  <a:pt x="219" y="239"/>
                </a:lnTo>
                <a:lnTo>
                  <a:pt x="229" y="218"/>
                </a:lnTo>
                <a:lnTo>
                  <a:pt x="229" y="219"/>
                </a:lnTo>
                <a:lnTo>
                  <a:pt x="240" y="201"/>
                </a:lnTo>
                <a:lnTo>
                  <a:pt x="240" y="201"/>
                </a:lnTo>
                <a:lnTo>
                  <a:pt x="251" y="183"/>
                </a:lnTo>
                <a:lnTo>
                  <a:pt x="251" y="184"/>
                </a:lnTo>
                <a:lnTo>
                  <a:pt x="262" y="167"/>
                </a:lnTo>
                <a:lnTo>
                  <a:pt x="262" y="167"/>
                </a:lnTo>
                <a:lnTo>
                  <a:pt x="272" y="152"/>
                </a:lnTo>
                <a:lnTo>
                  <a:pt x="272" y="153"/>
                </a:lnTo>
                <a:lnTo>
                  <a:pt x="283" y="138"/>
                </a:lnTo>
                <a:lnTo>
                  <a:pt x="283" y="139"/>
                </a:lnTo>
                <a:lnTo>
                  <a:pt x="293" y="126"/>
                </a:lnTo>
                <a:lnTo>
                  <a:pt x="293" y="126"/>
                </a:lnTo>
                <a:lnTo>
                  <a:pt x="303" y="115"/>
                </a:lnTo>
                <a:lnTo>
                  <a:pt x="303" y="115"/>
                </a:lnTo>
                <a:lnTo>
                  <a:pt x="313" y="104"/>
                </a:lnTo>
                <a:lnTo>
                  <a:pt x="312" y="104"/>
                </a:lnTo>
                <a:lnTo>
                  <a:pt x="322" y="95"/>
                </a:lnTo>
                <a:lnTo>
                  <a:pt x="322" y="95"/>
                </a:lnTo>
                <a:lnTo>
                  <a:pt x="330" y="87"/>
                </a:lnTo>
                <a:lnTo>
                  <a:pt x="329" y="88"/>
                </a:lnTo>
                <a:lnTo>
                  <a:pt x="338" y="81"/>
                </a:lnTo>
                <a:lnTo>
                  <a:pt x="338" y="81"/>
                </a:lnTo>
                <a:lnTo>
                  <a:pt x="347" y="75"/>
                </a:lnTo>
                <a:lnTo>
                  <a:pt x="346" y="75"/>
                </a:lnTo>
                <a:lnTo>
                  <a:pt x="354" y="70"/>
                </a:lnTo>
                <a:lnTo>
                  <a:pt x="354" y="70"/>
                </a:lnTo>
                <a:lnTo>
                  <a:pt x="362" y="65"/>
                </a:lnTo>
                <a:lnTo>
                  <a:pt x="360" y="66"/>
                </a:lnTo>
                <a:lnTo>
                  <a:pt x="368" y="62"/>
                </a:lnTo>
                <a:lnTo>
                  <a:pt x="368" y="62"/>
                </a:lnTo>
                <a:lnTo>
                  <a:pt x="375" y="59"/>
                </a:lnTo>
                <a:lnTo>
                  <a:pt x="375" y="59"/>
                </a:lnTo>
                <a:lnTo>
                  <a:pt x="382" y="56"/>
                </a:lnTo>
                <a:lnTo>
                  <a:pt x="382" y="56"/>
                </a:lnTo>
                <a:lnTo>
                  <a:pt x="388" y="54"/>
                </a:lnTo>
                <a:lnTo>
                  <a:pt x="388" y="54"/>
                </a:lnTo>
                <a:lnTo>
                  <a:pt x="394" y="53"/>
                </a:lnTo>
                <a:lnTo>
                  <a:pt x="394" y="53"/>
                </a:lnTo>
                <a:lnTo>
                  <a:pt x="400" y="52"/>
                </a:lnTo>
                <a:lnTo>
                  <a:pt x="398" y="52"/>
                </a:lnTo>
                <a:lnTo>
                  <a:pt x="405" y="52"/>
                </a:lnTo>
                <a:lnTo>
                  <a:pt x="405" y="52"/>
                </a:lnTo>
                <a:lnTo>
                  <a:pt x="410" y="51"/>
                </a:lnTo>
                <a:lnTo>
                  <a:pt x="410" y="51"/>
                </a:lnTo>
                <a:lnTo>
                  <a:pt x="415" y="51"/>
                </a:lnTo>
                <a:lnTo>
                  <a:pt x="415" y="51"/>
                </a:lnTo>
                <a:lnTo>
                  <a:pt x="419" y="51"/>
                </a:lnTo>
                <a:lnTo>
                  <a:pt x="418" y="51"/>
                </a:lnTo>
                <a:lnTo>
                  <a:pt x="422" y="51"/>
                </a:lnTo>
                <a:lnTo>
                  <a:pt x="424" y="51"/>
                </a:lnTo>
                <a:lnTo>
                  <a:pt x="427" y="51"/>
                </a:lnTo>
                <a:lnTo>
                  <a:pt x="426" y="51"/>
                </a:lnTo>
                <a:lnTo>
                  <a:pt x="430" y="51"/>
                </a:lnTo>
                <a:lnTo>
                  <a:pt x="432" y="51"/>
                </a:lnTo>
                <a:lnTo>
                  <a:pt x="434" y="50"/>
                </a:lnTo>
                <a:lnTo>
                  <a:pt x="432" y="51"/>
                </a:lnTo>
                <a:lnTo>
                  <a:pt x="435" y="51"/>
                </a:lnTo>
                <a:lnTo>
                  <a:pt x="438" y="50"/>
                </a:lnTo>
                <a:lnTo>
                  <a:pt x="439" y="49"/>
                </a:lnTo>
                <a:lnTo>
                  <a:pt x="437" y="50"/>
                </a:lnTo>
                <a:lnTo>
                  <a:pt x="440" y="50"/>
                </a:lnTo>
                <a:lnTo>
                  <a:pt x="441" y="50"/>
                </a:lnTo>
                <a:lnTo>
                  <a:pt x="443" y="50"/>
                </a:lnTo>
                <a:lnTo>
                  <a:pt x="446" y="45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>
            <a:off x="8466138" y="4525964"/>
            <a:ext cx="331788" cy="1870075"/>
          </a:xfrm>
          <a:custGeom>
            <a:avLst/>
            <a:gdLst>
              <a:gd name="T0" fmla="*/ 106 w 209"/>
              <a:gd name="T1" fmla="*/ 10 h 1178"/>
              <a:gd name="T2" fmla="*/ 104 w 209"/>
              <a:gd name="T3" fmla="*/ 32 h 1178"/>
              <a:gd name="T4" fmla="*/ 105 w 209"/>
              <a:gd name="T5" fmla="*/ 69 h 1178"/>
              <a:gd name="T6" fmla="*/ 112 w 209"/>
              <a:gd name="T7" fmla="*/ 124 h 1178"/>
              <a:gd name="T8" fmla="*/ 122 w 209"/>
              <a:gd name="T9" fmla="*/ 201 h 1178"/>
              <a:gd name="T10" fmla="*/ 133 w 209"/>
              <a:gd name="T11" fmla="*/ 311 h 1178"/>
              <a:gd name="T12" fmla="*/ 144 w 209"/>
              <a:gd name="T13" fmla="*/ 445 h 1178"/>
              <a:gd name="T14" fmla="*/ 153 w 209"/>
              <a:gd name="T15" fmla="*/ 589 h 1178"/>
              <a:gd name="T16" fmla="*/ 160 w 209"/>
              <a:gd name="T17" fmla="*/ 735 h 1178"/>
              <a:gd name="T18" fmla="*/ 165 w 209"/>
              <a:gd name="T19" fmla="*/ 872 h 1178"/>
              <a:gd name="T20" fmla="*/ 169 w 209"/>
              <a:gd name="T21" fmla="*/ 969 h 1178"/>
              <a:gd name="T22" fmla="*/ 170 w 209"/>
              <a:gd name="T23" fmla="*/ 1024 h 1178"/>
              <a:gd name="T24" fmla="*/ 170 w 209"/>
              <a:gd name="T25" fmla="*/ 1072 h 1178"/>
              <a:gd name="T26" fmla="*/ 168 w 209"/>
              <a:gd name="T27" fmla="*/ 1113 h 1178"/>
              <a:gd name="T28" fmla="*/ 165 w 209"/>
              <a:gd name="T29" fmla="*/ 1141 h 1178"/>
              <a:gd name="T30" fmla="*/ 157 w 209"/>
              <a:gd name="T31" fmla="*/ 1169 h 1178"/>
              <a:gd name="T32" fmla="*/ 176 w 209"/>
              <a:gd name="T33" fmla="*/ 1141 h 1178"/>
              <a:gd name="T34" fmla="*/ 154 w 209"/>
              <a:gd name="T35" fmla="*/ 1092 h 1178"/>
              <a:gd name="T36" fmla="*/ 116 w 209"/>
              <a:gd name="T37" fmla="*/ 1063 h 1178"/>
              <a:gd name="T38" fmla="*/ 65 w 209"/>
              <a:gd name="T39" fmla="*/ 1053 h 1178"/>
              <a:gd name="T40" fmla="*/ 6 w 209"/>
              <a:gd name="T41" fmla="*/ 1086 h 1178"/>
              <a:gd name="T42" fmla="*/ 34 w 209"/>
              <a:gd name="T43" fmla="*/ 1159 h 1178"/>
              <a:gd name="T44" fmla="*/ 70 w 209"/>
              <a:gd name="T45" fmla="*/ 1169 h 1178"/>
              <a:gd name="T46" fmla="*/ 111 w 209"/>
              <a:gd name="T47" fmla="*/ 1172 h 1178"/>
              <a:gd name="T48" fmla="*/ 149 w 209"/>
              <a:gd name="T49" fmla="*/ 1166 h 1178"/>
              <a:gd name="T50" fmla="*/ 182 w 209"/>
              <a:gd name="T51" fmla="*/ 1153 h 1178"/>
              <a:gd name="T52" fmla="*/ 171 w 209"/>
              <a:gd name="T53" fmla="*/ 1131 h 1178"/>
              <a:gd name="T54" fmla="*/ 143 w 209"/>
              <a:gd name="T55" fmla="*/ 1142 h 1178"/>
              <a:gd name="T56" fmla="*/ 109 w 209"/>
              <a:gd name="T57" fmla="*/ 1147 h 1178"/>
              <a:gd name="T58" fmla="*/ 74 w 209"/>
              <a:gd name="T59" fmla="*/ 1145 h 1178"/>
              <a:gd name="T60" fmla="*/ 44 w 209"/>
              <a:gd name="T61" fmla="*/ 1136 h 1178"/>
              <a:gd name="T62" fmla="*/ 24 w 209"/>
              <a:gd name="T63" fmla="*/ 1115 h 1178"/>
              <a:gd name="T64" fmla="*/ 34 w 209"/>
              <a:gd name="T65" fmla="*/ 1092 h 1178"/>
              <a:gd name="T66" fmla="*/ 68 w 209"/>
              <a:gd name="T67" fmla="*/ 1079 h 1178"/>
              <a:gd name="T68" fmla="*/ 105 w 209"/>
              <a:gd name="T69" fmla="*/ 1087 h 1178"/>
              <a:gd name="T70" fmla="*/ 135 w 209"/>
              <a:gd name="T71" fmla="*/ 1110 h 1178"/>
              <a:gd name="T72" fmla="*/ 149 w 209"/>
              <a:gd name="T73" fmla="*/ 1137 h 1178"/>
              <a:gd name="T74" fmla="*/ 152 w 209"/>
              <a:gd name="T75" fmla="*/ 1164 h 1178"/>
              <a:gd name="T76" fmla="*/ 190 w 209"/>
              <a:gd name="T77" fmla="*/ 1154 h 1178"/>
              <a:gd name="T78" fmla="*/ 194 w 209"/>
              <a:gd name="T79" fmla="*/ 1126 h 1178"/>
              <a:gd name="T80" fmla="*/ 196 w 209"/>
              <a:gd name="T81" fmla="*/ 1088 h 1178"/>
              <a:gd name="T82" fmla="*/ 196 w 209"/>
              <a:gd name="T83" fmla="*/ 1040 h 1178"/>
              <a:gd name="T84" fmla="*/ 196 w 209"/>
              <a:gd name="T85" fmla="*/ 988 h 1178"/>
              <a:gd name="T86" fmla="*/ 193 w 209"/>
              <a:gd name="T87" fmla="*/ 912 h 1178"/>
              <a:gd name="T88" fmla="*/ 186 w 209"/>
              <a:gd name="T89" fmla="*/ 781 h 1178"/>
              <a:gd name="T90" fmla="*/ 179 w 209"/>
              <a:gd name="T91" fmla="*/ 636 h 1178"/>
              <a:gd name="T92" fmla="*/ 169 w 209"/>
              <a:gd name="T93" fmla="*/ 490 h 1178"/>
              <a:gd name="T94" fmla="*/ 157 w 209"/>
              <a:gd name="T95" fmla="*/ 351 h 1178"/>
              <a:gd name="T96" fmla="*/ 144 w 209"/>
              <a:gd name="T97" fmla="*/ 233 h 1178"/>
              <a:gd name="T98" fmla="*/ 133 w 209"/>
              <a:gd name="T99" fmla="*/ 144 h 1178"/>
              <a:gd name="T100" fmla="*/ 125 w 209"/>
              <a:gd name="T101" fmla="*/ 83 h 1178"/>
              <a:gd name="T102" fmla="*/ 120 w 209"/>
              <a:gd name="T103" fmla="*/ 42 h 1178"/>
              <a:gd name="T104" fmla="*/ 120 w 209"/>
              <a:gd name="T105" fmla="*/ 19 h 1178"/>
              <a:gd name="T106" fmla="*/ 120 w 209"/>
              <a:gd name="T107" fmla="*/ 12 h 1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9" h="1178">
                <a:moveTo>
                  <a:pt x="124" y="9"/>
                </a:moveTo>
                <a:lnTo>
                  <a:pt x="123" y="6"/>
                </a:lnTo>
                <a:lnTo>
                  <a:pt x="123" y="7"/>
                </a:lnTo>
                <a:lnTo>
                  <a:pt x="123" y="5"/>
                </a:lnTo>
                <a:lnTo>
                  <a:pt x="115" y="0"/>
                </a:lnTo>
                <a:lnTo>
                  <a:pt x="106" y="10"/>
                </a:lnTo>
                <a:lnTo>
                  <a:pt x="105" y="10"/>
                </a:lnTo>
                <a:lnTo>
                  <a:pt x="104" y="15"/>
                </a:lnTo>
                <a:lnTo>
                  <a:pt x="104" y="17"/>
                </a:lnTo>
                <a:lnTo>
                  <a:pt x="104" y="23"/>
                </a:lnTo>
                <a:lnTo>
                  <a:pt x="104" y="23"/>
                </a:lnTo>
                <a:lnTo>
                  <a:pt x="104" y="32"/>
                </a:lnTo>
                <a:lnTo>
                  <a:pt x="104" y="32"/>
                </a:lnTo>
                <a:lnTo>
                  <a:pt x="103" y="42"/>
                </a:lnTo>
                <a:lnTo>
                  <a:pt x="103" y="43"/>
                </a:lnTo>
                <a:lnTo>
                  <a:pt x="104" y="55"/>
                </a:lnTo>
                <a:lnTo>
                  <a:pt x="104" y="55"/>
                </a:lnTo>
                <a:lnTo>
                  <a:pt x="105" y="69"/>
                </a:lnTo>
                <a:lnTo>
                  <a:pt x="105" y="69"/>
                </a:lnTo>
                <a:lnTo>
                  <a:pt x="107" y="85"/>
                </a:lnTo>
                <a:lnTo>
                  <a:pt x="107" y="85"/>
                </a:lnTo>
                <a:lnTo>
                  <a:pt x="109" y="103"/>
                </a:lnTo>
                <a:lnTo>
                  <a:pt x="109" y="103"/>
                </a:lnTo>
                <a:lnTo>
                  <a:pt x="112" y="124"/>
                </a:lnTo>
                <a:lnTo>
                  <a:pt x="112" y="124"/>
                </a:lnTo>
                <a:lnTo>
                  <a:pt x="115" y="146"/>
                </a:lnTo>
                <a:lnTo>
                  <a:pt x="115" y="146"/>
                </a:lnTo>
                <a:lnTo>
                  <a:pt x="119" y="173"/>
                </a:lnTo>
                <a:lnTo>
                  <a:pt x="118" y="172"/>
                </a:lnTo>
                <a:lnTo>
                  <a:pt x="122" y="201"/>
                </a:lnTo>
                <a:lnTo>
                  <a:pt x="122" y="201"/>
                </a:lnTo>
                <a:lnTo>
                  <a:pt x="125" y="235"/>
                </a:lnTo>
                <a:lnTo>
                  <a:pt x="125" y="235"/>
                </a:lnTo>
                <a:lnTo>
                  <a:pt x="129" y="271"/>
                </a:lnTo>
                <a:lnTo>
                  <a:pt x="129" y="271"/>
                </a:lnTo>
                <a:lnTo>
                  <a:pt x="133" y="311"/>
                </a:lnTo>
                <a:lnTo>
                  <a:pt x="133" y="311"/>
                </a:lnTo>
                <a:lnTo>
                  <a:pt x="137" y="353"/>
                </a:lnTo>
                <a:lnTo>
                  <a:pt x="137" y="353"/>
                </a:lnTo>
                <a:lnTo>
                  <a:pt x="140" y="398"/>
                </a:lnTo>
                <a:lnTo>
                  <a:pt x="140" y="398"/>
                </a:lnTo>
                <a:lnTo>
                  <a:pt x="144" y="445"/>
                </a:lnTo>
                <a:lnTo>
                  <a:pt x="144" y="445"/>
                </a:lnTo>
                <a:lnTo>
                  <a:pt x="147" y="492"/>
                </a:lnTo>
                <a:lnTo>
                  <a:pt x="147" y="492"/>
                </a:lnTo>
                <a:lnTo>
                  <a:pt x="151" y="541"/>
                </a:lnTo>
                <a:lnTo>
                  <a:pt x="151" y="541"/>
                </a:lnTo>
                <a:lnTo>
                  <a:pt x="153" y="589"/>
                </a:lnTo>
                <a:lnTo>
                  <a:pt x="153" y="589"/>
                </a:lnTo>
                <a:lnTo>
                  <a:pt x="156" y="637"/>
                </a:lnTo>
                <a:lnTo>
                  <a:pt x="156" y="637"/>
                </a:lnTo>
                <a:lnTo>
                  <a:pt x="158" y="686"/>
                </a:lnTo>
                <a:lnTo>
                  <a:pt x="158" y="686"/>
                </a:lnTo>
                <a:lnTo>
                  <a:pt x="160" y="735"/>
                </a:lnTo>
                <a:lnTo>
                  <a:pt x="160" y="735"/>
                </a:lnTo>
                <a:lnTo>
                  <a:pt x="162" y="782"/>
                </a:lnTo>
                <a:lnTo>
                  <a:pt x="162" y="782"/>
                </a:lnTo>
                <a:lnTo>
                  <a:pt x="164" y="828"/>
                </a:lnTo>
                <a:lnTo>
                  <a:pt x="164" y="828"/>
                </a:lnTo>
                <a:lnTo>
                  <a:pt x="165" y="872"/>
                </a:lnTo>
                <a:lnTo>
                  <a:pt x="165" y="872"/>
                </a:lnTo>
                <a:lnTo>
                  <a:pt x="167" y="913"/>
                </a:lnTo>
                <a:lnTo>
                  <a:pt x="167" y="913"/>
                </a:lnTo>
                <a:lnTo>
                  <a:pt x="168" y="951"/>
                </a:lnTo>
                <a:lnTo>
                  <a:pt x="168" y="951"/>
                </a:lnTo>
                <a:lnTo>
                  <a:pt x="169" y="969"/>
                </a:lnTo>
                <a:lnTo>
                  <a:pt x="169" y="969"/>
                </a:lnTo>
                <a:lnTo>
                  <a:pt x="170" y="989"/>
                </a:lnTo>
                <a:lnTo>
                  <a:pt x="170" y="988"/>
                </a:lnTo>
                <a:lnTo>
                  <a:pt x="170" y="1005"/>
                </a:lnTo>
                <a:lnTo>
                  <a:pt x="170" y="1006"/>
                </a:lnTo>
                <a:lnTo>
                  <a:pt x="170" y="1024"/>
                </a:lnTo>
                <a:lnTo>
                  <a:pt x="170" y="1023"/>
                </a:lnTo>
                <a:lnTo>
                  <a:pt x="170" y="1040"/>
                </a:lnTo>
                <a:lnTo>
                  <a:pt x="170" y="1040"/>
                </a:lnTo>
                <a:lnTo>
                  <a:pt x="170" y="1057"/>
                </a:lnTo>
                <a:lnTo>
                  <a:pt x="170" y="1057"/>
                </a:lnTo>
                <a:lnTo>
                  <a:pt x="170" y="1072"/>
                </a:lnTo>
                <a:lnTo>
                  <a:pt x="170" y="1072"/>
                </a:lnTo>
                <a:lnTo>
                  <a:pt x="169" y="1087"/>
                </a:lnTo>
                <a:lnTo>
                  <a:pt x="169" y="1087"/>
                </a:lnTo>
                <a:lnTo>
                  <a:pt x="169" y="1100"/>
                </a:lnTo>
                <a:lnTo>
                  <a:pt x="169" y="1100"/>
                </a:lnTo>
                <a:lnTo>
                  <a:pt x="168" y="1113"/>
                </a:lnTo>
                <a:lnTo>
                  <a:pt x="168" y="1112"/>
                </a:lnTo>
                <a:lnTo>
                  <a:pt x="167" y="1123"/>
                </a:lnTo>
                <a:lnTo>
                  <a:pt x="167" y="1123"/>
                </a:lnTo>
                <a:lnTo>
                  <a:pt x="166" y="1134"/>
                </a:lnTo>
                <a:lnTo>
                  <a:pt x="166" y="1133"/>
                </a:lnTo>
                <a:lnTo>
                  <a:pt x="165" y="1141"/>
                </a:lnTo>
                <a:lnTo>
                  <a:pt x="165" y="1141"/>
                </a:lnTo>
                <a:lnTo>
                  <a:pt x="163" y="1150"/>
                </a:lnTo>
                <a:lnTo>
                  <a:pt x="164" y="1149"/>
                </a:lnTo>
                <a:lnTo>
                  <a:pt x="161" y="1162"/>
                </a:lnTo>
                <a:lnTo>
                  <a:pt x="161" y="1160"/>
                </a:lnTo>
                <a:lnTo>
                  <a:pt x="157" y="1169"/>
                </a:lnTo>
                <a:lnTo>
                  <a:pt x="178" y="1158"/>
                </a:lnTo>
                <a:lnTo>
                  <a:pt x="178" y="1160"/>
                </a:lnTo>
                <a:lnTo>
                  <a:pt x="177" y="1151"/>
                </a:lnTo>
                <a:lnTo>
                  <a:pt x="177" y="1152"/>
                </a:lnTo>
                <a:lnTo>
                  <a:pt x="176" y="1142"/>
                </a:lnTo>
                <a:lnTo>
                  <a:pt x="176" y="1141"/>
                </a:lnTo>
                <a:lnTo>
                  <a:pt x="174" y="1131"/>
                </a:lnTo>
                <a:lnTo>
                  <a:pt x="174" y="1129"/>
                </a:lnTo>
                <a:lnTo>
                  <a:pt x="170" y="1118"/>
                </a:lnTo>
                <a:lnTo>
                  <a:pt x="170" y="1116"/>
                </a:lnTo>
                <a:lnTo>
                  <a:pt x="164" y="1104"/>
                </a:lnTo>
                <a:lnTo>
                  <a:pt x="154" y="1092"/>
                </a:lnTo>
                <a:lnTo>
                  <a:pt x="154" y="1091"/>
                </a:lnTo>
                <a:lnTo>
                  <a:pt x="143" y="1081"/>
                </a:lnTo>
                <a:lnTo>
                  <a:pt x="142" y="1080"/>
                </a:lnTo>
                <a:lnTo>
                  <a:pt x="130" y="1071"/>
                </a:lnTo>
                <a:lnTo>
                  <a:pt x="129" y="1070"/>
                </a:lnTo>
                <a:lnTo>
                  <a:pt x="116" y="1063"/>
                </a:lnTo>
                <a:lnTo>
                  <a:pt x="114" y="1062"/>
                </a:lnTo>
                <a:lnTo>
                  <a:pt x="101" y="1057"/>
                </a:lnTo>
                <a:lnTo>
                  <a:pt x="99" y="1056"/>
                </a:lnTo>
                <a:lnTo>
                  <a:pt x="84" y="1053"/>
                </a:lnTo>
                <a:lnTo>
                  <a:pt x="81" y="1053"/>
                </a:lnTo>
                <a:lnTo>
                  <a:pt x="65" y="1053"/>
                </a:lnTo>
                <a:lnTo>
                  <a:pt x="46" y="1057"/>
                </a:lnTo>
                <a:lnTo>
                  <a:pt x="44" y="1058"/>
                </a:lnTo>
                <a:lnTo>
                  <a:pt x="31" y="1064"/>
                </a:lnTo>
                <a:lnTo>
                  <a:pt x="28" y="1065"/>
                </a:lnTo>
                <a:lnTo>
                  <a:pt x="17" y="1073"/>
                </a:lnTo>
                <a:lnTo>
                  <a:pt x="6" y="1086"/>
                </a:lnTo>
                <a:lnTo>
                  <a:pt x="0" y="1102"/>
                </a:lnTo>
                <a:lnTo>
                  <a:pt x="0" y="1120"/>
                </a:lnTo>
                <a:lnTo>
                  <a:pt x="7" y="1138"/>
                </a:lnTo>
                <a:lnTo>
                  <a:pt x="23" y="1153"/>
                </a:lnTo>
                <a:lnTo>
                  <a:pt x="26" y="1154"/>
                </a:lnTo>
                <a:lnTo>
                  <a:pt x="34" y="1159"/>
                </a:lnTo>
                <a:lnTo>
                  <a:pt x="36" y="1159"/>
                </a:lnTo>
                <a:lnTo>
                  <a:pt x="45" y="1163"/>
                </a:lnTo>
                <a:lnTo>
                  <a:pt x="46" y="1163"/>
                </a:lnTo>
                <a:lnTo>
                  <a:pt x="57" y="1166"/>
                </a:lnTo>
                <a:lnTo>
                  <a:pt x="58" y="1166"/>
                </a:lnTo>
                <a:lnTo>
                  <a:pt x="70" y="1169"/>
                </a:lnTo>
                <a:lnTo>
                  <a:pt x="71" y="1169"/>
                </a:lnTo>
                <a:lnTo>
                  <a:pt x="84" y="1171"/>
                </a:lnTo>
                <a:lnTo>
                  <a:pt x="84" y="1171"/>
                </a:lnTo>
                <a:lnTo>
                  <a:pt x="97" y="1172"/>
                </a:lnTo>
                <a:lnTo>
                  <a:pt x="98" y="1172"/>
                </a:lnTo>
                <a:lnTo>
                  <a:pt x="111" y="1172"/>
                </a:lnTo>
                <a:lnTo>
                  <a:pt x="112" y="1172"/>
                </a:lnTo>
                <a:lnTo>
                  <a:pt x="124" y="1170"/>
                </a:lnTo>
                <a:lnTo>
                  <a:pt x="125" y="1170"/>
                </a:lnTo>
                <a:lnTo>
                  <a:pt x="137" y="1169"/>
                </a:lnTo>
                <a:lnTo>
                  <a:pt x="138" y="1168"/>
                </a:lnTo>
                <a:lnTo>
                  <a:pt x="149" y="1166"/>
                </a:lnTo>
                <a:lnTo>
                  <a:pt x="150" y="1166"/>
                </a:lnTo>
                <a:lnTo>
                  <a:pt x="161" y="1162"/>
                </a:lnTo>
                <a:lnTo>
                  <a:pt x="163" y="1162"/>
                </a:lnTo>
                <a:lnTo>
                  <a:pt x="173" y="1157"/>
                </a:lnTo>
                <a:lnTo>
                  <a:pt x="173" y="1157"/>
                </a:lnTo>
                <a:lnTo>
                  <a:pt x="182" y="1153"/>
                </a:lnTo>
                <a:lnTo>
                  <a:pt x="183" y="1152"/>
                </a:lnTo>
                <a:lnTo>
                  <a:pt x="198" y="1143"/>
                </a:lnTo>
                <a:lnTo>
                  <a:pt x="209" y="1126"/>
                </a:lnTo>
                <a:lnTo>
                  <a:pt x="186" y="1122"/>
                </a:lnTo>
                <a:lnTo>
                  <a:pt x="186" y="1122"/>
                </a:lnTo>
                <a:lnTo>
                  <a:pt x="171" y="1131"/>
                </a:lnTo>
                <a:lnTo>
                  <a:pt x="172" y="1130"/>
                </a:lnTo>
                <a:lnTo>
                  <a:pt x="162" y="1134"/>
                </a:lnTo>
                <a:lnTo>
                  <a:pt x="162" y="1134"/>
                </a:lnTo>
                <a:lnTo>
                  <a:pt x="152" y="1139"/>
                </a:lnTo>
                <a:lnTo>
                  <a:pt x="154" y="1138"/>
                </a:lnTo>
                <a:lnTo>
                  <a:pt x="143" y="1142"/>
                </a:lnTo>
                <a:lnTo>
                  <a:pt x="144" y="1142"/>
                </a:lnTo>
                <a:lnTo>
                  <a:pt x="133" y="1144"/>
                </a:lnTo>
                <a:lnTo>
                  <a:pt x="133" y="1144"/>
                </a:lnTo>
                <a:lnTo>
                  <a:pt x="121" y="1146"/>
                </a:lnTo>
                <a:lnTo>
                  <a:pt x="122" y="1146"/>
                </a:lnTo>
                <a:lnTo>
                  <a:pt x="109" y="1147"/>
                </a:lnTo>
                <a:lnTo>
                  <a:pt x="111" y="1147"/>
                </a:lnTo>
                <a:lnTo>
                  <a:pt x="98" y="1147"/>
                </a:lnTo>
                <a:lnTo>
                  <a:pt x="99" y="1147"/>
                </a:lnTo>
                <a:lnTo>
                  <a:pt x="86" y="1146"/>
                </a:lnTo>
                <a:lnTo>
                  <a:pt x="86" y="1146"/>
                </a:lnTo>
                <a:lnTo>
                  <a:pt x="74" y="1145"/>
                </a:lnTo>
                <a:lnTo>
                  <a:pt x="75" y="1145"/>
                </a:lnTo>
                <a:lnTo>
                  <a:pt x="63" y="1142"/>
                </a:lnTo>
                <a:lnTo>
                  <a:pt x="64" y="1142"/>
                </a:lnTo>
                <a:lnTo>
                  <a:pt x="53" y="1139"/>
                </a:lnTo>
                <a:lnTo>
                  <a:pt x="54" y="1140"/>
                </a:lnTo>
                <a:lnTo>
                  <a:pt x="44" y="1136"/>
                </a:lnTo>
                <a:lnTo>
                  <a:pt x="46" y="1137"/>
                </a:lnTo>
                <a:lnTo>
                  <a:pt x="37" y="1132"/>
                </a:lnTo>
                <a:lnTo>
                  <a:pt x="39" y="1134"/>
                </a:lnTo>
                <a:lnTo>
                  <a:pt x="26" y="1123"/>
                </a:lnTo>
                <a:lnTo>
                  <a:pt x="30" y="1127"/>
                </a:lnTo>
                <a:lnTo>
                  <a:pt x="24" y="1115"/>
                </a:lnTo>
                <a:lnTo>
                  <a:pt x="25" y="1120"/>
                </a:lnTo>
                <a:lnTo>
                  <a:pt x="25" y="1106"/>
                </a:lnTo>
                <a:lnTo>
                  <a:pt x="24" y="1110"/>
                </a:lnTo>
                <a:lnTo>
                  <a:pt x="28" y="1098"/>
                </a:lnTo>
                <a:lnTo>
                  <a:pt x="26" y="1102"/>
                </a:lnTo>
                <a:lnTo>
                  <a:pt x="34" y="1092"/>
                </a:lnTo>
                <a:lnTo>
                  <a:pt x="32" y="1094"/>
                </a:lnTo>
                <a:lnTo>
                  <a:pt x="44" y="1087"/>
                </a:lnTo>
                <a:lnTo>
                  <a:pt x="41" y="1088"/>
                </a:lnTo>
                <a:lnTo>
                  <a:pt x="54" y="1082"/>
                </a:lnTo>
                <a:lnTo>
                  <a:pt x="52" y="1083"/>
                </a:lnTo>
                <a:lnTo>
                  <a:pt x="68" y="1079"/>
                </a:lnTo>
                <a:lnTo>
                  <a:pt x="65" y="1079"/>
                </a:lnTo>
                <a:lnTo>
                  <a:pt x="81" y="1079"/>
                </a:lnTo>
                <a:lnTo>
                  <a:pt x="78" y="1079"/>
                </a:lnTo>
                <a:lnTo>
                  <a:pt x="93" y="1082"/>
                </a:lnTo>
                <a:lnTo>
                  <a:pt x="91" y="1082"/>
                </a:lnTo>
                <a:lnTo>
                  <a:pt x="105" y="1087"/>
                </a:lnTo>
                <a:lnTo>
                  <a:pt x="102" y="1086"/>
                </a:lnTo>
                <a:lnTo>
                  <a:pt x="115" y="1094"/>
                </a:lnTo>
                <a:lnTo>
                  <a:pt x="114" y="1093"/>
                </a:lnTo>
                <a:lnTo>
                  <a:pt x="125" y="1101"/>
                </a:lnTo>
                <a:lnTo>
                  <a:pt x="124" y="1100"/>
                </a:lnTo>
                <a:lnTo>
                  <a:pt x="135" y="1110"/>
                </a:lnTo>
                <a:lnTo>
                  <a:pt x="134" y="1110"/>
                </a:lnTo>
                <a:lnTo>
                  <a:pt x="142" y="1118"/>
                </a:lnTo>
                <a:lnTo>
                  <a:pt x="140" y="1115"/>
                </a:lnTo>
                <a:lnTo>
                  <a:pt x="146" y="1127"/>
                </a:lnTo>
                <a:lnTo>
                  <a:pt x="145" y="1126"/>
                </a:lnTo>
                <a:lnTo>
                  <a:pt x="149" y="1137"/>
                </a:lnTo>
                <a:lnTo>
                  <a:pt x="149" y="1135"/>
                </a:lnTo>
                <a:lnTo>
                  <a:pt x="150" y="1146"/>
                </a:lnTo>
                <a:lnTo>
                  <a:pt x="150" y="1145"/>
                </a:lnTo>
                <a:lnTo>
                  <a:pt x="151" y="1155"/>
                </a:lnTo>
                <a:lnTo>
                  <a:pt x="151" y="1155"/>
                </a:lnTo>
                <a:lnTo>
                  <a:pt x="152" y="1164"/>
                </a:lnTo>
                <a:lnTo>
                  <a:pt x="153" y="1166"/>
                </a:lnTo>
                <a:lnTo>
                  <a:pt x="157" y="1178"/>
                </a:lnTo>
                <a:lnTo>
                  <a:pt x="186" y="1170"/>
                </a:lnTo>
                <a:lnTo>
                  <a:pt x="187" y="1168"/>
                </a:lnTo>
                <a:lnTo>
                  <a:pt x="190" y="1155"/>
                </a:lnTo>
                <a:lnTo>
                  <a:pt x="190" y="1154"/>
                </a:lnTo>
                <a:lnTo>
                  <a:pt x="191" y="1145"/>
                </a:lnTo>
                <a:lnTo>
                  <a:pt x="191" y="1145"/>
                </a:lnTo>
                <a:lnTo>
                  <a:pt x="192" y="1137"/>
                </a:lnTo>
                <a:lnTo>
                  <a:pt x="193" y="1136"/>
                </a:lnTo>
                <a:lnTo>
                  <a:pt x="194" y="1126"/>
                </a:lnTo>
                <a:lnTo>
                  <a:pt x="194" y="1126"/>
                </a:lnTo>
                <a:lnTo>
                  <a:pt x="195" y="1115"/>
                </a:lnTo>
                <a:lnTo>
                  <a:pt x="195" y="1115"/>
                </a:lnTo>
                <a:lnTo>
                  <a:pt x="195" y="1102"/>
                </a:lnTo>
                <a:lnTo>
                  <a:pt x="195" y="1102"/>
                </a:lnTo>
                <a:lnTo>
                  <a:pt x="196" y="1088"/>
                </a:lnTo>
                <a:lnTo>
                  <a:pt x="196" y="1088"/>
                </a:lnTo>
                <a:lnTo>
                  <a:pt x="196" y="1073"/>
                </a:lnTo>
                <a:lnTo>
                  <a:pt x="196" y="1072"/>
                </a:lnTo>
                <a:lnTo>
                  <a:pt x="196" y="1057"/>
                </a:lnTo>
                <a:lnTo>
                  <a:pt x="196" y="1057"/>
                </a:lnTo>
                <a:lnTo>
                  <a:pt x="196" y="1040"/>
                </a:lnTo>
                <a:lnTo>
                  <a:pt x="196" y="1040"/>
                </a:lnTo>
                <a:lnTo>
                  <a:pt x="196" y="1023"/>
                </a:lnTo>
                <a:lnTo>
                  <a:pt x="196" y="1023"/>
                </a:lnTo>
                <a:lnTo>
                  <a:pt x="196" y="1005"/>
                </a:lnTo>
                <a:lnTo>
                  <a:pt x="196" y="1005"/>
                </a:lnTo>
                <a:lnTo>
                  <a:pt x="196" y="988"/>
                </a:lnTo>
                <a:lnTo>
                  <a:pt x="196" y="988"/>
                </a:lnTo>
                <a:lnTo>
                  <a:pt x="195" y="968"/>
                </a:lnTo>
                <a:lnTo>
                  <a:pt x="195" y="968"/>
                </a:lnTo>
                <a:lnTo>
                  <a:pt x="194" y="950"/>
                </a:lnTo>
                <a:lnTo>
                  <a:pt x="194" y="950"/>
                </a:lnTo>
                <a:lnTo>
                  <a:pt x="193" y="912"/>
                </a:lnTo>
                <a:lnTo>
                  <a:pt x="193" y="912"/>
                </a:lnTo>
                <a:lnTo>
                  <a:pt x="191" y="871"/>
                </a:lnTo>
                <a:lnTo>
                  <a:pt x="191" y="871"/>
                </a:lnTo>
                <a:lnTo>
                  <a:pt x="188" y="827"/>
                </a:lnTo>
                <a:lnTo>
                  <a:pt x="188" y="827"/>
                </a:lnTo>
                <a:lnTo>
                  <a:pt x="186" y="781"/>
                </a:lnTo>
                <a:lnTo>
                  <a:pt x="186" y="781"/>
                </a:lnTo>
                <a:lnTo>
                  <a:pt x="184" y="734"/>
                </a:lnTo>
                <a:lnTo>
                  <a:pt x="184" y="734"/>
                </a:lnTo>
                <a:lnTo>
                  <a:pt x="181" y="685"/>
                </a:lnTo>
                <a:lnTo>
                  <a:pt x="181" y="685"/>
                </a:lnTo>
                <a:lnTo>
                  <a:pt x="179" y="636"/>
                </a:lnTo>
                <a:lnTo>
                  <a:pt x="179" y="636"/>
                </a:lnTo>
                <a:lnTo>
                  <a:pt x="176" y="587"/>
                </a:lnTo>
                <a:lnTo>
                  <a:pt x="176" y="587"/>
                </a:lnTo>
                <a:lnTo>
                  <a:pt x="173" y="539"/>
                </a:lnTo>
                <a:lnTo>
                  <a:pt x="173" y="539"/>
                </a:lnTo>
                <a:lnTo>
                  <a:pt x="169" y="490"/>
                </a:lnTo>
                <a:lnTo>
                  <a:pt x="169" y="490"/>
                </a:lnTo>
                <a:lnTo>
                  <a:pt x="165" y="443"/>
                </a:lnTo>
                <a:lnTo>
                  <a:pt x="165" y="443"/>
                </a:lnTo>
                <a:lnTo>
                  <a:pt x="161" y="396"/>
                </a:lnTo>
                <a:lnTo>
                  <a:pt x="161" y="396"/>
                </a:lnTo>
                <a:lnTo>
                  <a:pt x="157" y="351"/>
                </a:lnTo>
                <a:lnTo>
                  <a:pt x="157" y="351"/>
                </a:lnTo>
                <a:lnTo>
                  <a:pt x="153" y="309"/>
                </a:lnTo>
                <a:lnTo>
                  <a:pt x="153" y="309"/>
                </a:lnTo>
                <a:lnTo>
                  <a:pt x="149" y="269"/>
                </a:lnTo>
                <a:lnTo>
                  <a:pt x="149" y="269"/>
                </a:lnTo>
                <a:lnTo>
                  <a:pt x="144" y="232"/>
                </a:lnTo>
                <a:lnTo>
                  <a:pt x="144" y="233"/>
                </a:lnTo>
                <a:lnTo>
                  <a:pt x="141" y="199"/>
                </a:lnTo>
                <a:lnTo>
                  <a:pt x="141" y="199"/>
                </a:lnTo>
                <a:lnTo>
                  <a:pt x="137" y="170"/>
                </a:lnTo>
                <a:lnTo>
                  <a:pt x="137" y="170"/>
                </a:lnTo>
                <a:lnTo>
                  <a:pt x="133" y="144"/>
                </a:lnTo>
                <a:lnTo>
                  <a:pt x="133" y="144"/>
                </a:lnTo>
                <a:lnTo>
                  <a:pt x="130" y="121"/>
                </a:lnTo>
                <a:lnTo>
                  <a:pt x="130" y="121"/>
                </a:lnTo>
                <a:lnTo>
                  <a:pt x="127" y="101"/>
                </a:lnTo>
                <a:lnTo>
                  <a:pt x="127" y="101"/>
                </a:lnTo>
                <a:lnTo>
                  <a:pt x="125" y="83"/>
                </a:lnTo>
                <a:lnTo>
                  <a:pt x="125" y="83"/>
                </a:lnTo>
                <a:lnTo>
                  <a:pt x="123" y="67"/>
                </a:lnTo>
                <a:lnTo>
                  <a:pt x="123" y="68"/>
                </a:lnTo>
                <a:lnTo>
                  <a:pt x="122" y="53"/>
                </a:lnTo>
                <a:lnTo>
                  <a:pt x="122" y="53"/>
                </a:lnTo>
                <a:lnTo>
                  <a:pt x="120" y="41"/>
                </a:lnTo>
                <a:lnTo>
                  <a:pt x="120" y="42"/>
                </a:lnTo>
                <a:lnTo>
                  <a:pt x="120" y="32"/>
                </a:lnTo>
                <a:lnTo>
                  <a:pt x="120" y="32"/>
                </a:lnTo>
                <a:lnTo>
                  <a:pt x="120" y="23"/>
                </a:lnTo>
                <a:lnTo>
                  <a:pt x="120" y="23"/>
                </a:lnTo>
                <a:lnTo>
                  <a:pt x="120" y="17"/>
                </a:lnTo>
                <a:lnTo>
                  <a:pt x="120" y="19"/>
                </a:lnTo>
                <a:lnTo>
                  <a:pt x="121" y="14"/>
                </a:lnTo>
                <a:lnTo>
                  <a:pt x="121" y="15"/>
                </a:lnTo>
                <a:lnTo>
                  <a:pt x="122" y="9"/>
                </a:lnTo>
                <a:lnTo>
                  <a:pt x="120" y="12"/>
                </a:lnTo>
                <a:lnTo>
                  <a:pt x="122" y="10"/>
                </a:lnTo>
                <a:lnTo>
                  <a:pt x="120" y="12"/>
                </a:lnTo>
                <a:lnTo>
                  <a:pt x="121" y="12"/>
                </a:lnTo>
                <a:lnTo>
                  <a:pt x="116" y="11"/>
                </a:lnTo>
                <a:lnTo>
                  <a:pt x="119" y="13"/>
                </a:lnTo>
                <a:lnTo>
                  <a:pt x="124" y="9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8874126" y="4733925"/>
            <a:ext cx="403225" cy="1568450"/>
          </a:xfrm>
          <a:custGeom>
            <a:avLst/>
            <a:gdLst>
              <a:gd name="T0" fmla="*/ 1 w 254"/>
              <a:gd name="T1" fmla="*/ 9 h 988"/>
              <a:gd name="T2" fmla="*/ 3 w 254"/>
              <a:gd name="T3" fmla="*/ 29 h 988"/>
              <a:gd name="T4" fmla="*/ 8 w 254"/>
              <a:gd name="T5" fmla="*/ 51 h 988"/>
              <a:gd name="T6" fmla="*/ 20 w 254"/>
              <a:gd name="T7" fmla="*/ 95 h 988"/>
              <a:gd name="T8" fmla="*/ 34 w 254"/>
              <a:gd name="T9" fmla="*/ 138 h 988"/>
              <a:gd name="T10" fmla="*/ 59 w 254"/>
              <a:gd name="T11" fmla="*/ 225 h 988"/>
              <a:gd name="T12" fmla="*/ 79 w 254"/>
              <a:gd name="T13" fmla="*/ 294 h 988"/>
              <a:gd name="T14" fmla="*/ 109 w 254"/>
              <a:gd name="T15" fmla="*/ 406 h 988"/>
              <a:gd name="T16" fmla="*/ 128 w 254"/>
              <a:gd name="T17" fmla="*/ 482 h 988"/>
              <a:gd name="T18" fmla="*/ 152 w 254"/>
              <a:gd name="T19" fmla="*/ 596 h 988"/>
              <a:gd name="T20" fmla="*/ 165 w 254"/>
              <a:gd name="T21" fmla="*/ 669 h 988"/>
              <a:gd name="T22" fmla="*/ 183 w 254"/>
              <a:gd name="T23" fmla="*/ 764 h 988"/>
              <a:gd name="T24" fmla="*/ 192 w 254"/>
              <a:gd name="T25" fmla="*/ 815 h 988"/>
              <a:gd name="T26" fmla="*/ 204 w 254"/>
              <a:gd name="T27" fmla="*/ 869 h 988"/>
              <a:gd name="T28" fmla="*/ 209 w 254"/>
              <a:gd name="T29" fmla="*/ 893 h 988"/>
              <a:gd name="T30" fmla="*/ 214 w 254"/>
              <a:gd name="T31" fmla="*/ 912 h 988"/>
              <a:gd name="T32" fmla="*/ 237 w 254"/>
              <a:gd name="T33" fmla="*/ 904 h 988"/>
              <a:gd name="T34" fmla="*/ 231 w 254"/>
              <a:gd name="T35" fmla="*/ 898 h 988"/>
              <a:gd name="T36" fmla="*/ 223 w 254"/>
              <a:gd name="T37" fmla="*/ 891 h 988"/>
              <a:gd name="T38" fmla="*/ 208 w 254"/>
              <a:gd name="T39" fmla="*/ 884 h 988"/>
              <a:gd name="T40" fmla="*/ 198 w 254"/>
              <a:gd name="T41" fmla="*/ 880 h 988"/>
              <a:gd name="T42" fmla="*/ 176 w 254"/>
              <a:gd name="T43" fmla="*/ 877 h 988"/>
              <a:gd name="T44" fmla="*/ 150 w 254"/>
              <a:gd name="T45" fmla="*/ 881 h 988"/>
              <a:gd name="T46" fmla="*/ 132 w 254"/>
              <a:gd name="T47" fmla="*/ 890 h 988"/>
              <a:gd name="T48" fmla="*/ 109 w 254"/>
              <a:gd name="T49" fmla="*/ 912 h 988"/>
              <a:gd name="T50" fmla="*/ 127 w 254"/>
              <a:gd name="T51" fmla="*/ 982 h 988"/>
              <a:gd name="T52" fmla="*/ 173 w 254"/>
              <a:gd name="T53" fmla="*/ 987 h 988"/>
              <a:gd name="T54" fmla="*/ 194 w 254"/>
              <a:gd name="T55" fmla="*/ 982 h 988"/>
              <a:gd name="T56" fmla="*/ 229 w 254"/>
              <a:gd name="T57" fmla="*/ 968 h 988"/>
              <a:gd name="T58" fmla="*/ 218 w 254"/>
              <a:gd name="T59" fmla="*/ 943 h 988"/>
              <a:gd name="T60" fmla="*/ 195 w 254"/>
              <a:gd name="T61" fmla="*/ 953 h 988"/>
              <a:gd name="T62" fmla="*/ 169 w 254"/>
              <a:gd name="T63" fmla="*/ 960 h 988"/>
              <a:gd name="T64" fmla="*/ 150 w 254"/>
              <a:gd name="T65" fmla="*/ 961 h 988"/>
              <a:gd name="T66" fmla="*/ 125 w 254"/>
              <a:gd name="T67" fmla="*/ 946 h 988"/>
              <a:gd name="T68" fmla="*/ 126 w 254"/>
              <a:gd name="T69" fmla="*/ 940 h 988"/>
              <a:gd name="T70" fmla="*/ 143 w 254"/>
              <a:gd name="T71" fmla="*/ 916 h 988"/>
              <a:gd name="T72" fmla="*/ 152 w 254"/>
              <a:gd name="T73" fmla="*/ 910 h 988"/>
              <a:gd name="T74" fmla="*/ 171 w 254"/>
              <a:gd name="T75" fmla="*/ 904 h 988"/>
              <a:gd name="T76" fmla="*/ 181 w 254"/>
              <a:gd name="T77" fmla="*/ 904 h 988"/>
              <a:gd name="T78" fmla="*/ 196 w 254"/>
              <a:gd name="T79" fmla="*/ 907 h 988"/>
              <a:gd name="T80" fmla="*/ 201 w 254"/>
              <a:gd name="T81" fmla="*/ 909 h 988"/>
              <a:gd name="T82" fmla="*/ 208 w 254"/>
              <a:gd name="T83" fmla="*/ 914 h 988"/>
              <a:gd name="T84" fmla="*/ 212 w 254"/>
              <a:gd name="T85" fmla="*/ 916 h 988"/>
              <a:gd name="T86" fmla="*/ 240 w 254"/>
              <a:gd name="T87" fmla="*/ 907 h 988"/>
              <a:gd name="T88" fmla="*/ 237 w 254"/>
              <a:gd name="T89" fmla="*/ 901 h 988"/>
              <a:gd name="T90" fmla="*/ 232 w 254"/>
              <a:gd name="T91" fmla="*/ 877 h 988"/>
              <a:gd name="T92" fmla="*/ 226 w 254"/>
              <a:gd name="T93" fmla="*/ 849 h 988"/>
              <a:gd name="T94" fmla="*/ 212 w 254"/>
              <a:gd name="T95" fmla="*/ 785 h 988"/>
              <a:gd name="T96" fmla="*/ 202 w 254"/>
              <a:gd name="T97" fmla="*/ 729 h 988"/>
              <a:gd name="T98" fmla="*/ 182 w 254"/>
              <a:gd name="T99" fmla="*/ 628 h 988"/>
              <a:gd name="T100" fmla="*/ 168 w 254"/>
              <a:gd name="T101" fmla="*/ 553 h 988"/>
              <a:gd name="T102" fmla="*/ 142 w 254"/>
              <a:gd name="T103" fmla="*/ 438 h 988"/>
              <a:gd name="T104" fmla="*/ 122 w 254"/>
              <a:gd name="T105" fmla="*/ 361 h 988"/>
              <a:gd name="T106" fmla="*/ 91 w 254"/>
              <a:gd name="T107" fmla="*/ 252 h 988"/>
              <a:gd name="T108" fmla="*/ 73 w 254"/>
              <a:gd name="T109" fmla="*/ 186 h 988"/>
              <a:gd name="T110" fmla="*/ 49 w 254"/>
              <a:gd name="T111" fmla="*/ 108 h 988"/>
              <a:gd name="T112" fmla="*/ 37 w 254"/>
              <a:gd name="T113" fmla="*/ 72 h 988"/>
              <a:gd name="T114" fmla="*/ 27 w 254"/>
              <a:gd name="T115" fmla="*/ 34 h 988"/>
              <a:gd name="T116" fmla="*/ 23 w 254"/>
              <a:gd name="T117" fmla="*/ 17 h 988"/>
              <a:gd name="T118" fmla="*/ 18 w 254"/>
              <a:gd name="T119" fmla="*/ 3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54" h="988">
                <a:moveTo>
                  <a:pt x="0" y="4"/>
                </a:moveTo>
                <a:lnTo>
                  <a:pt x="0" y="7"/>
                </a:lnTo>
                <a:lnTo>
                  <a:pt x="0" y="9"/>
                </a:lnTo>
                <a:lnTo>
                  <a:pt x="1" y="12"/>
                </a:lnTo>
                <a:lnTo>
                  <a:pt x="1" y="9"/>
                </a:lnTo>
                <a:lnTo>
                  <a:pt x="0" y="14"/>
                </a:lnTo>
                <a:lnTo>
                  <a:pt x="1" y="17"/>
                </a:lnTo>
                <a:lnTo>
                  <a:pt x="2" y="22"/>
                </a:lnTo>
                <a:lnTo>
                  <a:pt x="2" y="22"/>
                </a:lnTo>
                <a:lnTo>
                  <a:pt x="3" y="29"/>
                </a:lnTo>
                <a:lnTo>
                  <a:pt x="3" y="30"/>
                </a:lnTo>
                <a:lnTo>
                  <a:pt x="5" y="39"/>
                </a:lnTo>
                <a:lnTo>
                  <a:pt x="5" y="39"/>
                </a:lnTo>
                <a:lnTo>
                  <a:pt x="7" y="50"/>
                </a:lnTo>
                <a:lnTo>
                  <a:pt x="8" y="51"/>
                </a:lnTo>
                <a:lnTo>
                  <a:pt x="11" y="63"/>
                </a:lnTo>
                <a:lnTo>
                  <a:pt x="11" y="63"/>
                </a:lnTo>
                <a:lnTo>
                  <a:pt x="15" y="78"/>
                </a:lnTo>
                <a:lnTo>
                  <a:pt x="15" y="78"/>
                </a:lnTo>
                <a:lnTo>
                  <a:pt x="20" y="95"/>
                </a:lnTo>
                <a:lnTo>
                  <a:pt x="20" y="95"/>
                </a:lnTo>
                <a:lnTo>
                  <a:pt x="26" y="116"/>
                </a:lnTo>
                <a:lnTo>
                  <a:pt x="26" y="116"/>
                </a:lnTo>
                <a:lnTo>
                  <a:pt x="34" y="139"/>
                </a:lnTo>
                <a:lnTo>
                  <a:pt x="34" y="138"/>
                </a:lnTo>
                <a:lnTo>
                  <a:pt x="41" y="165"/>
                </a:lnTo>
                <a:lnTo>
                  <a:pt x="41" y="165"/>
                </a:lnTo>
                <a:lnTo>
                  <a:pt x="50" y="193"/>
                </a:lnTo>
                <a:lnTo>
                  <a:pt x="50" y="193"/>
                </a:lnTo>
                <a:lnTo>
                  <a:pt x="59" y="225"/>
                </a:lnTo>
                <a:lnTo>
                  <a:pt x="59" y="225"/>
                </a:lnTo>
                <a:lnTo>
                  <a:pt x="68" y="258"/>
                </a:lnTo>
                <a:lnTo>
                  <a:pt x="68" y="258"/>
                </a:lnTo>
                <a:lnTo>
                  <a:pt x="79" y="294"/>
                </a:lnTo>
                <a:lnTo>
                  <a:pt x="79" y="294"/>
                </a:lnTo>
                <a:lnTo>
                  <a:pt x="89" y="331"/>
                </a:lnTo>
                <a:lnTo>
                  <a:pt x="89" y="331"/>
                </a:lnTo>
                <a:lnTo>
                  <a:pt x="99" y="368"/>
                </a:lnTo>
                <a:lnTo>
                  <a:pt x="99" y="367"/>
                </a:lnTo>
                <a:lnTo>
                  <a:pt x="109" y="406"/>
                </a:lnTo>
                <a:lnTo>
                  <a:pt x="109" y="406"/>
                </a:lnTo>
                <a:lnTo>
                  <a:pt x="118" y="444"/>
                </a:lnTo>
                <a:lnTo>
                  <a:pt x="118" y="444"/>
                </a:lnTo>
                <a:lnTo>
                  <a:pt x="128" y="482"/>
                </a:lnTo>
                <a:lnTo>
                  <a:pt x="128" y="482"/>
                </a:lnTo>
                <a:lnTo>
                  <a:pt x="137" y="520"/>
                </a:lnTo>
                <a:lnTo>
                  <a:pt x="137" y="520"/>
                </a:lnTo>
                <a:lnTo>
                  <a:pt x="145" y="558"/>
                </a:lnTo>
                <a:lnTo>
                  <a:pt x="145" y="558"/>
                </a:lnTo>
                <a:lnTo>
                  <a:pt x="152" y="596"/>
                </a:lnTo>
                <a:lnTo>
                  <a:pt x="152" y="596"/>
                </a:lnTo>
                <a:lnTo>
                  <a:pt x="158" y="633"/>
                </a:lnTo>
                <a:lnTo>
                  <a:pt x="158" y="633"/>
                </a:lnTo>
                <a:lnTo>
                  <a:pt x="165" y="669"/>
                </a:lnTo>
                <a:lnTo>
                  <a:pt x="165" y="669"/>
                </a:lnTo>
                <a:lnTo>
                  <a:pt x="171" y="703"/>
                </a:lnTo>
                <a:lnTo>
                  <a:pt x="171" y="703"/>
                </a:lnTo>
                <a:lnTo>
                  <a:pt x="177" y="734"/>
                </a:lnTo>
                <a:lnTo>
                  <a:pt x="177" y="734"/>
                </a:lnTo>
                <a:lnTo>
                  <a:pt x="183" y="764"/>
                </a:lnTo>
                <a:lnTo>
                  <a:pt x="183" y="763"/>
                </a:lnTo>
                <a:lnTo>
                  <a:pt x="187" y="790"/>
                </a:lnTo>
                <a:lnTo>
                  <a:pt x="187" y="790"/>
                </a:lnTo>
                <a:lnTo>
                  <a:pt x="192" y="815"/>
                </a:lnTo>
                <a:lnTo>
                  <a:pt x="192" y="815"/>
                </a:lnTo>
                <a:lnTo>
                  <a:pt x="197" y="836"/>
                </a:lnTo>
                <a:lnTo>
                  <a:pt x="197" y="836"/>
                </a:lnTo>
                <a:lnTo>
                  <a:pt x="200" y="854"/>
                </a:lnTo>
                <a:lnTo>
                  <a:pt x="200" y="854"/>
                </a:lnTo>
                <a:lnTo>
                  <a:pt x="204" y="869"/>
                </a:lnTo>
                <a:lnTo>
                  <a:pt x="204" y="869"/>
                </a:lnTo>
                <a:lnTo>
                  <a:pt x="206" y="882"/>
                </a:lnTo>
                <a:lnTo>
                  <a:pt x="206" y="882"/>
                </a:lnTo>
                <a:lnTo>
                  <a:pt x="209" y="893"/>
                </a:lnTo>
                <a:lnTo>
                  <a:pt x="209" y="893"/>
                </a:lnTo>
                <a:lnTo>
                  <a:pt x="210" y="901"/>
                </a:lnTo>
                <a:lnTo>
                  <a:pt x="211" y="902"/>
                </a:lnTo>
                <a:lnTo>
                  <a:pt x="212" y="908"/>
                </a:lnTo>
                <a:lnTo>
                  <a:pt x="213" y="908"/>
                </a:lnTo>
                <a:lnTo>
                  <a:pt x="214" y="912"/>
                </a:lnTo>
                <a:lnTo>
                  <a:pt x="214" y="913"/>
                </a:lnTo>
                <a:lnTo>
                  <a:pt x="215" y="916"/>
                </a:lnTo>
                <a:lnTo>
                  <a:pt x="215" y="916"/>
                </a:lnTo>
                <a:lnTo>
                  <a:pt x="216" y="918"/>
                </a:lnTo>
                <a:lnTo>
                  <a:pt x="237" y="904"/>
                </a:lnTo>
                <a:lnTo>
                  <a:pt x="236" y="903"/>
                </a:lnTo>
                <a:lnTo>
                  <a:pt x="233" y="901"/>
                </a:lnTo>
                <a:lnTo>
                  <a:pt x="235" y="903"/>
                </a:lnTo>
                <a:lnTo>
                  <a:pt x="232" y="899"/>
                </a:lnTo>
                <a:lnTo>
                  <a:pt x="231" y="898"/>
                </a:lnTo>
                <a:lnTo>
                  <a:pt x="227" y="895"/>
                </a:lnTo>
                <a:lnTo>
                  <a:pt x="227" y="895"/>
                </a:lnTo>
                <a:lnTo>
                  <a:pt x="225" y="893"/>
                </a:lnTo>
                <a:lnTo>
                  <a:pt x="225" y="893"/>
                </a:lnTo>
                <a:lnTo>
                  <a:pt x="223" y="891"/>
                </a:lnTo>
                <a:lnTo>
                  <a:pt x="222" y="891"/>
                </a:lnTo>
                <a:lnTo>
                  <a:pt x="219" y="889"/>
                </a:lnTo>
                <a:lnTo>
                  <a:pt x="220" y="889"/>
                </a:lnTo>
                <a:lnTo>
                  <a:pt x="217" y="887"/>
                </a:lnTo>
                <a:lnTo>
                  <a:pt x="208" y="884"/>
                </a:lnTo>
                <a:lnTo>
                  <a:pt x="209" y="884"/>
                </a:lnTo>
                <a:lnTo>
                  <a:pt x="205" y="882"/>
                </a:lnTo>
                <a:lnTo>
                  <a:pt x="204" y="882"/>
                </a:lnTo>
                <a:lnTo>
                  <a:pt x="199" y="880"/>
                </a:lnTo>
                <a:lnTo>
                  <a:pt x="198" y="880"/>
                </a:lnTo>
                <a:lnTo>
                  <a:pt x="192" y="878"/>
                </a:lnTo>
                <a:lnTo>
                  <a:pt x="191" y="878"/>
                </a:lnTo>
                <a:lnTo>
                  <a:pt x="184" y="877"/>
                </a:lnTo>
                <a:lnTo>
                  <a:pt x="182" y="877"/>
                </a:lnTo>
                <a:lnTo>
                  <a:pt x="176" y="877"/>
                </a:lnTo>
                <a:lnTo>
                  <a:pt x="176" y="877"/>
                </a:lnTo>
                <a:lnTo>
                  <a:pt x="168" y="877"/>
                </a:lnTo>
                <a:lnTo>
                  <a:pt x="158" y="879"/>
                </a:lnTo>
                <a:lnTo>
                  <a:pt x="158" y="880"/>
                </a:lnTo>
                <a:lnTo>
                  <a:pt x="150" y="881"/>
                </a:lnTo>
                <a:lnTo>
                  <a:pt x="149" y="882"/>
                </a:lnTo>
                <a:lnTo>
                  <a:pt x="142" y="885"/>
                </a:lnTo>
                <a:lnTo>
                  <a:pt x="140" y="886"/>
                </a:lnTo>
                <a:lnTo>
                  <a:pt x="134" y="890"/>
                </a:lnTo>
                <a:lnTo>
                  <a:pt x="132" y="890"/>
                </a:lnTo>
                <a:lnTo>
                  <a:pt x="126" y="895"/>
                </a:lnTo>
                <a:lnTo>
                  <a:pt x="125" y="896"/>
                </a:lnTo>
                <a:lnTo>
                  <a:pt x="118" y="901"/>
                </a:lnTo>
                <a:lnTo>
                  <a:pt x="117" y="903"/>
                </a:lnTo>
                <a:lnTo>
                  <a:pt x="109" y="912"/>
                </a:lnTo>
                <a:lnTo>
                  <a:pt x="101" y="929"/>
                </a:lnTo>
                <a:lnTo>
                  <a:pt x="99" y="943"/>
                </a:lnTo>
                <a:lnTo>
                  <a:pt x="101" y="957"/>
                </a:lnTo>
                <a:lnTo>
                  <a:pt x="113" y="974"/>
                </a:lnTo>
                <a:lnTo>
                  <a:pt x="127" y="982"/>
                </a:lnTo>
                <a:lnTo>
                  <a:pt x="130" y="983"/>
                </a:lnTo>
                <a:lnTo>
                  <a:pt x="143" y="987"/>
                </a:lnTo>
                <a:lnTo>
                  <a:pt x="163" y="988"/>
                </a:lnTo>
                <a:lnTo>
                  <a:pt x="164" y="987"/>
                </a:lnTo>
                <a:lnTo>
                  <a:pt x="173" y="987"/>
                </a:lnTo>
                <a:lnTo>
                  <a:pt x="175" y="986"/>
                </a:lnTo>
                <a:lnTo>
                  <a:pt x="184" y="984"/>
                </a:lnTo>
                <a:lnTo>
                  <a:pt x="184" y="984"/>
                </a:lnTo>
                <a:lnTo>
                  <a:pt x="194" y="982"/>
                </a:lnTo>
                <a:lnTo>
                  <a:pt x="194" y="982"/>
                </a:lnTo>
                <a:lnTo>
                  <a:pt x="203" y="979"/>
                </a:lnTo>
                <a:lnTo>
                  <a:pt x="204" y="979"/>
                </a:lnTo>
                <a:lnTo>
                  <a:pt x="213" y="975"/>
                </a:lnTo>
                <a:lnTo>
                  <a:pt x="213" y="975"/>
                </a:lnTo>
                <a:lnTo>
                  <a:pt x="229" y="968"/>
                </a:lnTo>
                <a:lnTo>
                  <a:pt x="230" y="968"/>
                </a:lnTo>
                <a:lnTo>
                  <a:pt x="243" y="961"/>
                </a:lnTo>
                <a:lnTo>
                  <a:pt x="254" y="952"/>
                </a:lnTo>
                <a:lnTo>
                  <a:pt x="235" y="936"/>
                </a:lnTo>
                <a:lnTo>
                  <a:pt x="218" y="943"/>
                </a:lnTo>
                <a:lnTo>
                  <a:pt x="218" y="943"/>
                </a:lnTo>
                <a:lnTo>
                  <a:pt x="202" y="950"/>
                </a:lnTo>
                <a:lnTo>
                  <a:pt x="203" y="949"/>
                </a:lnTo>
                <a:lnTo>
                  <a:pt x="194" y="953"/>
                </a:lnTo>
                <a:lnTo>
                  <a:pt x="195" y="953"/>
                </a:lnTo>
                <a:lnTo>
                  <a:pt x="186" y="956"/>
                </a:lnTo>
                <a:lnTo>
                  <a:pt x="187" y="955"/>
                </a:lnTo>
                <a:lnTo>
                  <a:pt x="177" y="958"/>
                </a:lnTo>
                <a:lnTo>
                  <a:pt x="178" y="958"/>
                </a:lnTo>
                <a:lnTo>
                  <a:pt x="169" y="960"/>
                </a:lnTo>
                <a:lnTo>
                  <a:pt x="170" y="960"/>
                </a:lnTo>
                <a:lnTo>
                  <a:pt x="161" y="961"/>
                </a:lnTo>
                <a:lnTo>
                  <a:pt x="163" y="961"/>
                </a:lnTo>
                <a:lnTo>
                  <a:pt x="147" y="961"/>
                </a:lnTo>
                <a:lnTo>
                  <a:pt x="150" y="961"/>
                </a:lnTo>
                <a:lnTo>
                  <a:pt x="136" y="958"/>
                </a:lnTo>
                <a:lnTo>
                  <a:pt x="139" y="959"/>
                </a:lnTo>
                <a:lnTo>
                  <a:pt x="129" y="954"/>
                </a:lnTo>
                <a:lnTo>
                  <a:pt x="134" y="958"/>
                </a:lnTo>
                <a:lnTo>
                  <a:pt x="125" y="946"/>
                </a:lnTo>
                <a:lnTo>
                  <a:pt x="127" y="952"/>
                </a:lnTo>
                <a:lnTo>
                  <a:pt x="126" y="942"/>
                </a:lnTo>
                <a:lnTo>
                  <a:pt x="126" y="945"/>
                </a:lnTo>
                <a:lnTo>
                  <a:pt x="127" y="936"/>
                </a:lnTo>
                <a:lnTo>
                  <a:pt x="126" y="940"/>
                </a:lnTo>
                <a:lnTo>
                  <a:pt x="131" y="927"/>
                </a:lnTo>
                <a:lnTo>
                  <a:pt x="129" y="930"/>
                </a:lnTo>
                <a:lnTo>
                  <a:pt x="138" y="920"/>
                </a:lnTo>
                <a:lnTo>
                  <a:pt x="137" y="921"/>
                </a:lnTo>
                <a:lnTo>
                  <a:pt x="143" y="916"/>
                </a:lnTo>
                <a:lnTo>
                  <a:pt x="142" y="917"/>
                </a:lnTo>
                <a:lnTo>
                  <a:pt x="148" y="912"/>
                </a:lnTo>
                <a:lnTo>
                  <a:pt x="147" y="913"/>
                </a:lnTo>
                <a:lnTo>
                  <a:pt x="154" y="909"/>
                </a:lnTo>
                <a:lnTo>
                  <a:pt x="152" y="910"/>
                </a:lnTo>
                <a:lnTo>
                  <a:pt x="159" y="907"/>
                </a:lnTo>
                <a:lnTo>
                  <a:pt x="158" y="907"/>
                </a:lnTo>
                <a:lnTo>
                  <a:pt x="165" y="905"/>
                </a:lnTo>
                <a:lnTo>
                  <a:pt x="164" y="905"/>
                </a:lnTo>
                <a:lnTo>
                  <a:pt x="171" y="904"/>
                </a:lnTo>
                <a:lnTo>
                  <a:pt x="168" y="904"/>
                </a:lnTo>
                <a:lnTo>
                  <a:pt x="176" y="904"/>
                </a:lnTo>
                <a:lnTo>
                  <a:pt x="176" y="904"/>
                </a:lnTo>
                <a:lnTo>
                  <a:pt x="182" y="904"/>
                </a:lnTo>
                <a:lnTo>
                  <a:pt x="181" y="904"/>
                </a:lnTo>
                <a:lnTo>
                  <a:pt x="187" y="905"/>
                </a:lnTo>
                <a:lnTo>
                  <a:pt x="186" y="904"/>
                </a:lnTo>
                <a:lnTo>
                  <a:pt x="191" y="906"/>
                </a:lnTo>
                <a:lnTo>
                  <a:pt x="190" y="906"/>
                </a:lnTo>
                <a:lnTo>
                  <a:pt x="196" y="907"/>
                </a:lnTo>
                <a:lnTo>
                  <a:pt x="195" y="907"/>
                </a:lnTo>
                <a:lnTo>
                  <a:pt x="199" y="909"/>
                </a:lnTo>
                <a:lnTo>
                  <a:pt x="200" y="909"/>
                </a:lnTo>
                <a:lnTo>
                  <a:pt x="205" y="911"/>
                </a:lnTo>
                <a:lnTo>
                  <a:pt x="201" y="909"/>
                </a:lnTo>
                <a:lnTo>
                  <a:pt x="204" y="911"/>
                </a:lnTo>
                <a:lnTo>
                  <a:pt x="205" y="911"/>
                </a:lnTo>
                <a:lnTo>
                  <a:pt x="207" y="913"/>
                </a:lnTo>
                <a:lnTo>
                  <a:pt x="206" y="912"/>
                </a:lnTo>
                <a:lnTo>
                  <a:pt x="208" y="914"/>
                </a:lnTo>
                <a:lnTo>
                  <a:pt x="208" y="914"/>
                </a:lnTo>
                <a:lnTo>
                  <a:pt x="210" y="916"/>
                </a:lnTo>
                <a:lnTo>
                  <a:pt x="211" y="916"/>
                </a:lnTo>
                <a:lnTo>
                  <a:pt x="214" y="918"/>
                </a:lnTo>
                <a:lnTo>
                  <a:pt x="212" y="916"/>
                </a:lnTo>
                <a:lnTo>
                  <a:pt x="214" y="919"/>
                </a:lnTo>
                <a:lnTo>
                  <a:pt x="219" y="923"/>
                </a:lnTo>
                <a:lnTo>
                  <a:pt x="217" y="922"/>
                </a:lnTo>
                <a:lnTo>
                  <a:pt x="219" y="923"/>
                </a:lnTo>
                <a:lnTo>
                  <a:pt x="240" y="907"/>
                </a:lnTo>
                <a:lnTo>
                  <a:pt x="240" y="908"/>
                </a:lnTo>
                <a:lnTo>
                  <a:pt x="239" y="904"/>
                </a:lnTo>
                <a:lnTo>
                  <a:pt x="239" y="904"/>
                </a:lnTo>
                <a:lnTo>
                  <a:pt x="237" y="901"/>
                </a:lnTo>
                <a:lnTo>
                  <a:pt x="237" y="901"/>
                </a:lnTo>
                <a:lnTo>
                  <a:pt x="236" y="895"/>
                </a:lnTo>
                <a:lnTo>
                  <a:pt x="236" y="896"/>
                </a:lnTo>
                <a:lnTo>
                  <a:pt x="234" y="888"/>
                </a:lnTo>
                <a:lnTo>
                  <a:pt x="234" y="888"/>
                </a:lnTo>
                <a:lnTo>
                  <a:pt x="232" y="877"/>
                </a:lnTo>
                <a:lnTo>
                  <a:pt x="232" y="877"/>
                </a:lnTo>
                <a:lnTo>
                  <a:pt x="229" y="864"/>
                </a:lnTo>
                <a:lnTo>
                  <a:pt x="229" y="864"/>
                </a:lnTo>
                <a:lnTo>
                  <a:pt x="226" y="849"/>
                </a:lnTo>
                <a:lnTo>
                  <a:pt x="226" y="849"/>
                </a:lnTo>
                <a:lnTo>
                  <a:pt x="222" y="830"/>
                </a:lnTo>
                <a:lnTo>
                  <a:pt x="222" y="830"/>
                </a:lnTo>
                <a:lnTo>
                  <a:pt x="217" y="810"/>
                </a:lnTo>
                <a:lnTo>
                  <a:pt x="217" y="810"/>
                </a:lnTo>
                <a:lnTo>
                  <a:pt x="212" y="785"/>
                </a:lnTo>
                <a:lnTo>
                  <a:pt x="212" y="786"/>
                </a:lnTo>
                <a:lnTo>
                  <a:pt x="208" y="759"/>
                </a:lnTo>
                <a:lnTo>
                  <a:pt x="208" y="759"/>
                </a:lnTo>
                <a:lnTo>
                  <a:pt x="202" y="729"/>
                </a:lnTo>
                <a:lnTo>
                  <a:pt x="202" y="729"/>
                </a:lnTo>
                <a:lnTo>
                  <a:pt x="196" y="698"/>
                </a:lnTo>
                <a:lnTo>
                  <a:pt x="196" y="698"/>
                </a:lnTo>
                <a:lnTo>
                  <a:pt x="189" y="664"/>
                </a:lnTo>
                <a:lnTo>
                  <a:pt x="189" y="664"/>
                </a:lnTo>
                <a:lnTo>
                  <a:pt x="182" y="628"/>
                </a:lnTo>
                <a:lnTo>
                  <a:pt x="182" y="628"/>
                </a:lnTo>
                <a:lnTo>
                  <a:pt x="175" y="591"/>
                </a:lnTo>
                <a:lnTo>
                  <a:pt x="175" y="591"/>
                </a:lnTo>
                <a:lnTo>
                  <a:pt x="168" y="554"/>
                </a:lnTo>
                <a:lnTo>
                  <a:pt x="168" y="553"/>
                </a:lnTo>
                <a:lnTo>
                  <a:pt x="160" y="515"/>
                </a:lnTo>
                <a:lnTo>
                  <a:pt x="160" y="515"/>
                </a:lnTo>
                <a:lnTo>
                  <a:pt x="151" y="477"/>
                </a:lnTo>
                <a:lnTo>
                  <a:pt x="151" y="476"/>
                </a:lnTo>
                <a:lnTo>
                  <a:pt x="142" y="438"/>
                </a:lnTo>
                <a:lnTo>
                  <a:pt x="142" y="438"/>
                </a:lnTo>
                <a:lnTo>
                  <a:pt x="132" y="400"/>
                </a:lnTo>
                <a:lnTo>
                  <a:pt x="132" y="400"/>
                </a:lnTo>
                <a:lnTo>
                  <a:pt x="122" y="362"/>
                </a:lnTo>
                <a:lnTo>
                  <a:pt x="122" y="361"/>
                </a:lnTo>
                <a:lnTo>
                  <a:pt x="112" y="324"/>
                </a:lnTo>
                <a:lnTo>
                  <a:pt x="112" y="324"/>
                </a:lnTo>
                <a:lnTo>
                  <a:pt x="102" y="287"/>
                </a:lnTo>
                <a:lnTo>
                  <a:pt x="102" y="287"/>
                </a:lnTo>
                <a:lnTo>
                  <a:pt x="91" y="252"/>
                </a:lnTo>
                <a:lnTo>
                  <a:pt x="92" y="252"/>
                </a:lnTo>
                <a:lnTo>
                  <a:pt x="82" y="218"/>
                </a:lnTo>
                <a:lnTo>
                  <a:pt x="82" y="218"/>
                </a:lnTo>
                <a:lnTo>
                  <a:pt x="74" y="187"/>
                </a:lnTo>
                <a:lnTo>
                  <a:pt x="73" y="186"/>
                </a:lnTo>
                <a:lnTo>
                  <a:pt x="64" y="158"/>
                </a:lnTo>
                <a:lnTo>
                  <a:pt x="64" y="158"/>
                </a:lnTo>
                <a:lnTo>
                  <a:pt x="56" y="132"/>
                </a:lnTo>
                <a:lnTo>
                  <a:pt x="56" y="131"/>
                </a:lnTo>
                <a:lnTo>
                  <a:pt x="49" y="108"/>
                </a:lnTo>
                <a:lnTo>
                  <a:pt x="49" y="109"/>
                </a:lnTo>
                <a:lnTo>
                  <a:pt x="42" y="89"/>
                </a:lnTo>
                <a:lnTo>
                  <a:pt x="42" y="89"/>
                </a:lnTo>
                <a:lnTo>
                  <a:pt x="37" y="71"/>
                </a:lnTo>
                <a:lnTo>
                  <a:pt x="37" y="72"/>
                </a:lnTo>
                <a:lnTo>
                  <a:pt x="34" y="57"/>
                </a:lnTo>
                <a:lnTo>
                  <a:pt x="33" y="56"/>
                </a:lnTo>
                <a:lnTo>
                  <a:pt x="29" y="44"/>
                </a:lnTo>
                <a:lnTo>
                  <a:pt x="30" y="45"/>
                </a:lnTo>
                <a:lnTo>
                  <a:pt x="27" y="34"/>
                </a:lnTo>
                <a:lnTo>
                  <a:pt x="27" y="34"/>
                </a:lnTo>
                <a:lnTo>
                  <a:pt x="24" y="25"/>
                </a:lnTo>
                <a:lnTo>
                  <a:pt x="25" y="26"/>
                </a:lnTo>
                <a:lnTo>
                  <a:pt x="23" y="18"/>
                </a:lnTo>
                <a:lnTo>
                  <a:pt x="23" y="17"/>
                </a:lnTo>
                <a:lnTo>
                  <a:pt x="21" y="11"/>
                </a:lnTo>
                <a:lnTo>
                  <a:pt x="21" y="14"/>
                </a:lnTo>
                <a:lnTo>
                  <a:pt x="21" y="9"/>
                </a:lnTo>
                <a:lnTo>
                  <a:pt x="18" y="2"/>
                </a:lnTo>
                <a:lnTo>
                  <a:pt x="18" y="3"/>
                </a:lnTo>
                <a:lnTo>
                  <a:pt x="17" y="0"/>
                </a:lnTo>
                <a:lnTo>
                  <a:pt x="0" y="4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8832850" y="2616200"/>
            <a:ext cx="763588" cy="1244600"/>
          </a:xfrm>
          <a:custGeom>
            <a:avLst/>
            <a:gdLst>
              <a:gd name="T0" fmla="*/ 30 w 481"/>
              <a:gd name="T1" fmla="*/ 6 h 784"/>
              <a:gd name="T2" fmla="*/ 16 w 481"/>
              <a:gd name="T3" fmla="*/ 28 h 784"/>
              <a:gd name="T4" fmla="*/ 59 w 481"/>
              <a:gd name="T5" fmla="*/ 50 h 784"/>
              <a:gd name="T6" fmla="*/ 148 w 481"/>
              <a:gd name="T7" fmla="*/ 81 h 784"/>
              <a:gd name="T8" fmla="*/ 264 w 481"/>
              <a:gd name="T9" fmla="*/ 113 h 784"/>
              <a:gd name="T10" fmla="*/ 369 w 481"/>
              <a:gd name="T11" fmla="*/ 148 h 784"/>
              <a:gd name="T12" fmla="*/ 435 w 481"/>
              <a:gd name="T13" fmla="*/ 181 h 784"/>
              <a:gd name="T14" fmla="*/ 455 w 481"/>
              <a:gd name="T15" fmla="*/ 210 h 784"/>
              <a:gd name="T16" fmla="*/ 428 w 481"/>
              <a:gd name="T17" fmla="*/ 262 h 784"/>
              <a:gd name="T18" fmla="*/ 355 w 481"/>
              <a:gd name="T19" fmla="*/ 345 h 784"/>
              <a:gd name="T20" fmla="*/ 266 w 481"/>
              <a:gd name="T21" fmla="*/ 450 h 784"/>
              <a:gd name="T22" fmla="*/ 194 w 481"/>
              <a:gd name="T23" fmla="*/ 553 h 784"/>
              <a:gd name="T24" fmla="*/ 152 w 481"/>
              <a:gd name="T25" fmla="*/ 613 h 784"/>
              <a:gd name="T26" fmla="*/ 161 w 481"/>
              <a:gd name="T27" fmla="*/ 634 h 784"/>
              <a:gd name="T28" fmla="*/ 166 w 481"/>
              <a:gd name="T29" fmla="*/ 625 h 784"/>
              <a:gd name="T30" fmla="*/ 174 w 481"/>
              <a:gd name="T31" fmla="*/ 608 h 784"/>
              <a:gd name="T32" fmla="*/ 177 w 481"/>
              <a:gd name="T33" fmla="*/ 593 h 784"/>
              <a:gd name="T34" fmla="*/ 146 w 481"/>
              <a:gd name="T35" fmla="*/ 576 h 784"/>
              <a:gd name="T36" fmla="*/ 110 w 481"/>
              <a:gd name="T37" fmla="*/ 585 h 784"/>
              <a:gd name="T38" fmla="*/ 63 w 481"/>
              <a:gd name="T39" fmla="*/ 615 h 784"/>
              <a:gd name="T40" fmla="*/ 19 w 481"/>
              <a:gd name="T41" fmla="*/ 665 h 784"/>
              <a:gd name="T42" fmla="*/ 0 w 481"/>
              <a:gd name="T43" fmla="*/ 725 h 784"/>
              <a:gd name="T44" fmla="*/ 37 w 481"/>
              <a:gd name="T45" fmla="*/ 780 h 784"/>
              <a:gd name="T46" fmla="*/ 107 w 481"/>
              <a:gd name="T47" fmla="*/ 767 h 784"/>
              <a:gd name="T48" fmla="*/ 153 w 481"/>
              <a:gd name="T49" fmla="*/ 723 h 784"/>
              <a:gd name="T50" fmla="*/ 174 w 481"/>
              <a:gd name="T51" fmla="*/ 678 h 784"/>
              <a:gd name="T52" fmla="*/ 163 w 481"/>
              <a:gd name="T53" fmla="*/ 640 h 784"/>
              <a:gd name="T54" fmla="*/ 132 w 481"/>
              <a:gd name="T55" fmla="*/ 630 h 784"/>
              <a:gd name="T56" fmla="*/ 100 w 481"/>
              <a:gd name="T57" fmla="*/ 632 h 784"/>
              <a:gd name="T58" fmla="*/ 96 w 481"/>
              <a:gd name="T59" fmla="*/ 647 h 784"/>
              <a:gd name="T60" fmla="*/ 133 w 481"/>
              <a:gd name="T61" fmla="*/ 657 h 784"/>
              <a:gd name="T62" fmla="*/ 143 w 481"/>
              <a:gd name="T63" fmla="*/ 659 h 784"/>
              <a:gd name="T64" fmla="*/ 148 w 481"/>
              <a:gd name="T65" fmla="*/ 668 h 784"/>
              <a:gd name="T66" fmla="*/ 139 w 481"/>
              <a:gd name="T67" fmla="*/ 697 h 784"/>
              <a:gd name="T68" fmla="*/ 106 w 481"/>
              <a:gd name="T69" fmla="*/ 737 h 784"/>
              <a:gd name="T70" fmla="*/ 63 w 481"/>
              <a:gd name="T71" fmla="*/ 759 h 784"/>
              <a:gd name="T72" fmla="*/ 33 w 481"/>
              <a:gd name="T73" fmla="*/ 749 h 784"/>
              <a:gd name="T74" fmla="*/ 25 w 481"/>
              <a:gd name="T75" fmla="*/ 714 h 784"/>
              <a:gd name="T76" fmla="*/ 49 w 481"/>
              <a:gd name="T77" fmla="*/ 666 h 784"/>
              <a:gd name="T78" fmla="*/ 90 w 481"/>
              <a:gd name="T79" fmla="*/ 625 h 784"/>
              <a:gd name="T80" fmla="*/ 128 w 481"/>
              <a:gd name="T81" fmla="*/ 605 h 784"/>
              <a:gd name="T82" fmla="*/ 151 w 481"/>
              <a:gd name="T83" fmla="*/ 601 h 784"/>
              <a:gd name="T84" fmla="*/ 151 w 481"/>
              <a:gd name="T85" fmla="*/ 593 h 784"/>
              <a:gd name="T86" fmla="*/ 149 w 481"/>
              <a:gd name="T87" fmla="*/ 598 h 784"/>
              <a:gd name="T88" fmla="*/ 143 w 481"/>
              <a:gd name="T89" fmla="*/ 614 h 784"/>
              <a:gd name="T90" fmla="*/ 135 w 481"/>
              <a:gd name="T91" fmla="*/ 636 h 784"/>
              <a:gd name="T92" fmla="*/ 181 w 481"/>
              <a:gd name="T93" fmla="*/ 619 h 784"/>
              <a:gd name="T94" fmla="*/ 231 w 481"/>
              <a:gd name="T95" fmla="*/ 545 h 784"/>
              <a:gd name="T96" fmla="*/ 309 w 481"/>
              <a:gd name="T97" fmla="*/ 439 h 784"/>
              <a:gd name="T98" fmla="*/ 396 w 481"/>
              <a:gd name="T99" fmla="*/ 339 h 784"/>
              <a:gd name="T100" fmla="*/ 461 w 481"/>
              <a:gd name="T101" fmla="*/ 261 h 784"/>
              <a:gd name="T102" fmla="*/ 474 w 481"/>
              <a:gd name="T103" fmla="*/ 185 h 784"/>
              <a:gd name="T104" fmla="*/ 420 w 481"/>
              <a:gd name="T105" fmla="*/ 141 h 784"/>
              <a:gd name="T106" fmla="*/ 328 w 481"/>
              <a:gd name="T107" fmla="*/ 105 h 784"/>
              <a:gd name="T108" fmla="*/ 212 w 481"/>
              <a:gd name="T109" fmla="*/ 70 h 784"/>
              <a:gd name="T110" fmla="*/ 107 w 481"/>
              <a:gd name="T111" fmla="*/ 40 h 784"/>
              <a:gd name="T112" fmla="*/ 44 w 481"/>
              <a:gd name="T113" fmla="*/ 15 h 784"/>
              <a:gd name="T114" fmla="*/ 23 w 481"/>
              <a:gd name="T115" fmla="*/ 21 h 784"/>
              <a:gd name="T116" fmla="*/ 32 w 481"/>
              <a:gd name="T117" fmla="*/ 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1" h="784">
                <a:moveTo>
                  <a:pt x="53" y="24"/>
                </a:moveTo>
                <a:lnTo>
                  <a:pt x="43" y="16"/>
                </a:lnTo>
                <a:lnTo>
                  <a:pt x="42" y="16"/>
                </a:lnTo>
                <a:lnTo>
                  <a:pt x="37" y="12"/>
                </a:lnTo>
                <a:lnTo>
                  <a:pt x="37" y="12"/>
                </a:lnTo>
                <a:lnTo>
                  <a:pt x="34" y="9"/>
                </a:lnTo>
                <a:lnTo>
                  <a:pt x="34" y="10"/>
                </a:lnTo>
                <a:lnTo>
                  <a:pt x="30" y="6"/>
                </a:lnTo>
                <a:lnTo>
                  <a:pt x="29" y="6"/>
                </a:lnTo>
                <a:lnTo>
                  <a:pt x="27" y="4"/>
                </a:lnTo>
                <a:lnTo>
                  <a:pt x="29" y="6"/>
                </a:lnTo>
                <a:lnTo>
                  <a:pt x="28" y="4"/>
                </a:lnTo>
                <a:lnTo>
                  <a:pt x="21" y="0"/>
                </a:lnTo>
                <a:lnTo>
                  <a:pt x="9" y="20"/>
                </a:lnTo>
                <a:lnTo>
                  <a:pt x="15" y="27"/>
                </a:lnTo>
                <a:lnTo>
                  <a:pt x="16" y="28"/>
                </a:lnTo>
                <a:lnTo>
                  <a:pt x="22" y="31"/>
                </a:lnTo>
                <a:lnTo>
                  <a:pt x="23" y="32"/>
                </a:lnTo>
                <a:lnTo>
                  <a:pt x="31" y="37"/>
                </a:lnTo>
                <a:lnTo>
                  <a:pt x="32" y="37"/>
                </a:lnTo>
                <a:lnTo>
                  <a:pt x="44" y="43"/>
                </a:lnTo>
                <a:lnTo>
                  <a:pt x="44" y="43"/>
                </a:lnTo>
                <a:lnTo>
                  <a:pt x="58" y="50"/>
                </a:lnTo>
                <a:lnTo>
                  <a:pt x="59" y="50"/>
                </a:lnTo>
                <a:lnTo>
                  <a:pt x="76" y="57"/>
                </a:lnTo>
                <a:lnTo>
                  <a:pt x="77" y="57"/>
                </a:lnTo>
                <a:lnTo>
                  <a:pt x="98" y="65"/>
                </a:lnTo>
                <a:lnTo>
                  <a:pt x="98" y="65"/>
                </a:lnTo>
                <a:lnTo>
                  <a:pt x="122" y="73"/>
                </a:lnTo>
                <a:lnTo>
                  <a:pt x="122" y="73"/>
                </a:lnTo>
                <a:lnTo>
                  <a:pt x="147" y="80"/>
                </a:lnTo>
                <a:lnTo>
                  <a:pt x="148" y="81"/>
                </a:lnTo>
                <a:lnTo>
                  <a:pt x="176" y="88"/>
                </a:lnTo>
                <a:lnTo>
                  <a:pt x="176" y="88"/>
                </a:lnTo>
                <a:lnTo>
                  <a:pt x="205" y="96"/>
                </a:lnTo>
                <a:lnTo>
                  <a:pt x="205" y="96"/>
                </a:lnTo>
                <a:lnTo>
                  <a:pt x="235" y="105"/>
                </a:lnTo>
                <a:lnTo>
                  <a:pt x="235" y="105"/>
                </a:lnTo>
                <a:lnTo>
                  <a:pt x="264" y="113"/>
                </a:lnTo>
                <a:lnTo>
                  <a:pt x="264" y="113"/>
                </a:lnTo>
                <a:lnTo>
                  <a:pt x="292" y="122"/>
                </a:lnTo>
                <a:lnTo>
                  <a:pt x="292" y="122"/>
                </a:lnTo>
                <a:lnTo>
                  <a:pt x="319" y="131"/>
                </a:lnTo>
                <a:lnTo>
                  <a:pt x="319" y="130"/>
                </a:lnTo>
                <a:lnTo>
                  <a:pt x="346" y="139"/>
                </a:lnTo>
                <a:lnTo>
                  <a:pt x="345" y="139"/>
                </a:lnTo>
                <a:lnTo>
                  <a:pt x="369" y="148"/>
                </a:lnTo>
                <a:lnTo>
                  <a:pt x="369" y="148"/>
                </a:lnTo>
                <a:lnTo>
                  <a:pt x="390" y="157"/>
                </a:lnTo>
                <a:lnTo>
                  <a:pt x="389" y="157"/>
                </a:lnTo>
                <a:lnTo>
                  <a:pt x="408" y="166"/>
                </a:lnTo>
                <a:lnTo>
                  <a:pt x="407" y="165"/>
                </a:lnTo>
                <a:lnTo>
                  <a:pt x="423" y="174"/>
                </a:lnTo>
                <a:lnTo>
                  <a:pt x="423" y="174"/>
                </a:lnTo>
                <a:lnTo>
                  <a:pt x="437" y="183"/>
                </a:lnTo>
                <a:lnTo>
                  <a:pt x="435" y="181"/>
                </a:lnTo>
                <a:lnTo>
                  <a:pt x="445" y="190"/>
                </a:lnTo>
                <a:lnTo>
                  <a:pt x="444" y="189"/>
                </a:lnTo>
                <a:lnTo>
                  <a:pt x="451" y="199"/>
                </a:lnTo>
                <a:lnTo>
                  <a:pt x="450" y="196"/>
                </a:lnTo>
                <a:lnTo>
                  <a:pt x="454" y="206"/>
                </a:lnTo>
                <a:lnTo>
                  <a:pt x="453" y="202"/>
                </a:lnTo>
                <a:lnTo>
                  <a:pt x="455" y="214"/>
                </a:lnTo>
                <a:lnTo>
                  <a:pt x="455" y="210"/>
                </a:lnTo>
                <a:lnTo>
                  <a:pt x="452" y="222"/>
                </a:lnTo>
                <a:lnTo>
                  <a:pt x="453" y="219"/>
                </a:lnTo>
                <a:lnTo>
                  <a:pt x="447" y="233"/>
                </a:lnTo>
                <a:lnTo>
                  <a:pt x="448" y="231"/>
                </a:lnTo>
                <a:lnTo>
                  <a:pt x="439" y="247"/>
                </a:lnTo>
                <a:lnTo>
                  <a:pt x="440" y="246"/>
                </a:lnTo>
                <a:lnTo>
                  <a:pt x="427" y="263"/>
                </a:lnTo>
                <a:lnTo>
                  <a:pt x="428" y="262"/>
                </a:lnTo>
                <a:lnTo>
                  <a:pt x="413" y="280"/>
                </a:lnTo>
                <a:lnTo>
                  <a:pt x="413" y="280"/>
                </a:lnTo>
                <a:lnTo>
                  <a:pt x="396" y="299"/>
                </a:lnTo>
                <a:lnTo>
                  <a:pt x="395" y="300"/>
                </a:lnTo>
                <a:lnTo>
                  <a:pt x="376" y="322"/>
                </a:lnTo>
                <a:lnTo>
                  <a:pt x="376" y="321"/>
                </a:lnTo>
                <a:lnTo>
                  <a:pt x="355" y="345"/>
                </a:lnTo>
                <a:lnTo>
                  <a:pt x="355" y="345"/>
                </a:lnTo>
                <a:lnTo>
                  <a:pt x="332" y="370"/>
                </a:lnTo>
                <a:lnTo>
                  <a:pt x="332" y="370"/>
                </a:lnTo>
                <a:lnTo>
                  <a:pt x="310" y="396"/>
                </a:lnTo>
                <a:lnTo>
                  <a:pt x="310" y="396"/>
                </a:lnTo>
                <a:lnTo>
                  <a:pt x="288" y="423"/>
                </a:lnTo>
                <a:lnTo>
                  <a:pt x="288" y="423"/>
                </a:lnTo>
                <a:lnTo>
                  <a:pt x="267" y="450"/>
                </a:lnTo>
                <a:lnTo>
                  <a:pt x="266" y="450"/>
                </a:lnTo>
                <a:lnTo>
                  <a:pt x="246" y="478"/>
                </a:lnTo>
                <a:lnTo>
                  <a:pt x="246" y="478"/>
                </a:lnTo>
                <a:lnTo>
                  <a:pt x="227" y="505"/>
                </a:lnTo>
                <a:lnTo>
                  <a:pt x="227" y="505"/>
                </a:lnTo>
                <a:lnTo>
                  <a:pt x="210" y="530"/>
                </a:lnTo>
                <a:lnTo>
                  <a:pt x="210" y="530"/>
                </a:lnTo>
                <a:lnTo>
                  <a:pt x="194" y="553"/>
                </a:lnTo>
                <a:lnTo>
                  <a:pt x="194" y="553"/>
                </a:lnTo>
                <a:lnTo>
                  <a:pt x="181" y="573"/>
                </a:lnTo>
                <a:lnTo>
                  <a:pt x="181" y="573"/>
                </a:lnTo>
                <a:lnTo>
                  <a:pt x="169" y="590"/>
                </a:lnTo>
                <a:lnTo>
                  <a:pt x="169" y="589"/>
                </a:lnTo>
                <a:lnTo>
                  <a:pt x="159" y="603"/>
                </a:lnTo>
                <a:lnTo>
                  <a:pt x="159" y="603"/>
                </a:lnTo>
                <a:lnTo>
                  <a:pt x="152" y="614"/>
                </a:lnTo>
                <a:lnTo>
                  <a:pt x="152" y="613"/>
                </a:lnTo>
                <a:lnTo>
                  <a:pt x="147" y="620"/>
                </a:lnTo>
                <a:lnTo>
                  <a:pt x="146" y="620"/>
                </a:lnTo>
                <a:lnTo>
                  <a:pt x="142" y="625"/>
                </a:lnTo>
                <a:lnTo>
                  <a:pt x="143" y="624"/>
                </a:lnTo>
                <a:lnTo>
                  <a:pt x="141" y="627"/>
                </a:lnTo>
                <a:lnTo>
                  <a:pt x="150" y="623"/>
                </a:lnTo>
                <a:lnTo>
                  <a:pt x="148" y="623"/>
                </a:lnTo>
                <a:lnTo>
                  <a:pt x="161" y="634"/>
                </a:lnTo>
                <a:lnTo>
                  <a:pt x="160" y="640"/>
                </a:lnTo>
                <a:lnTo>
                  <a:pt x="161" y="637"/>
                </a:lnTo>
                <a:lnTo>
                  <a:pt x="161" y="637"/>
                </a:lnTo>
                <a:lnTo>
                  <a:pt x="163" y="634"/>
                </a:lnTo>
                <a:lnTo>
                  <a:pt x="164" y="632"/>
                </a:lnTo>
                <a:lnTo>
                  <a:pt x="165" y="628"/>
                </a:lnTo>
                <a:lnTo>
                  <a:pt x="164" y="629"/>
                </a:lnTo>
                <a:lnTo>
                  <a:pt x="166" y="625"/>
                </a:lnTo>
                <a:lnTo>
                  <a:pt x="167" y="624"/>
                </a:lnTo>
                <a:lnTo>
                  <a:pt x="168" y="620"/>
                </a:lnTo>
                <a:lnTo>
                  <a:pt x="168" y="621"/>
                </a:lnTo>
                <a:lnTo>
                  <a:pt x="170" y="616"/>
                </a:lnTo>
                <a:lnTo>
                  <a:pt x="170" y="616"/>
                </a:lnTo>
                <a:lnTo>
                  <a:pt x="172" y="612"/>
                </a:lnTo>
                <a:lnTo>
                  <a:pt x="172" y="612"/>
                </a:lnTo>
                <a:lnTo>
                  <a:pt x="174" y="608"/>
                </a:lnTo>
                <a:lnTo>
                  <a:pt x="174" y="608"/>
                </a:lnTo>
                <a:lnTo>
                  <a:pt x="175" y="605"/>
                </a:lnTo>
                <a:lnTo>
                  <a:pt x="175" y="603"/>
                </a:lnTo>
                <a:lnTo>
                  <a:pt x="176" y="600"/>
                </a:lnTo>
                <a:lnTo>
                  <a:pt x="176" y="601"/>
                </a:lnTo>
                <a:lnTo>
                  <a:pt x="177" y="599"/>
                </a:lnTo>
                <a:lnTo>
                  <a:pt x="177" y="593"/>
                </a:lnTo>
                <a:lnTo>
                  <a:pt x="177" y="593"/>
                </a:lnTo>
                <a:lnTo>
                  <a:pt x="177" y="590"/>
                </a:lnTo>
                <a:lnTo>
                  <a:pt x="165" y="577"/>
                </a:lnTo>
                <a:lnTo>
                  <a:pt x="157" y="576"/>
                </a:lnTo>
                <a:lnTo>
                  <a:pt x="159" y="576"/>
                </a:lnTo>
                <a:lnTo>
                  <a:pt x="155" y="576"/>
                </a:lnTo>
                <a:lnTo>
                  <a:pt x="153" y="576"/>
                </a:lnTo>
                <a:lnTo>
                  <a:pt x="147" y="576"/>
                </a:lnTo>
                <a:lnTo>
                  <a:pt x="146" y="576"/>
                </a:lnTo>
                <a:lnTo>
                  <a:pt x="139" y="576"/>
                </a:lnTo>
                <a:lnTo>
                  <a:pt x="139" y="576"/>
                </a:lnTo>
                <a:lnTo>
                  <a:pt x="131" y="578"/>
                </a:lnTo>
                <a:lnTo>
                  <a:pt x="130" y="578"/>
                </a:lnTo>
                <a:lnTo>
                  <a:pt x="121" y="581"/>
                </a:lnTo>
                <a:lnTo>
                  <a:pt x="121" y="581"/>
                </a:lnTo>
                <a:lnTo>
                  <a:pt x="111" y="584"/>
                </a:lnTo>
                <a:lnTo>
                  <a:pt x="110" y="585"/>
                </a:lnTo>
                <a:lnTo>
                  <a:pt x="100" y="590"/>
                </a:lnTo>
                <a:lnTo>
                  <a:pt x="99" y="590"/>
                </a:lnTo>
                <a:lnTo>
                  <a:pt x="88" y="596"/>
                </a:lnTo>
                <a:lnTo>
                  <a:pt x="87" y="597"/>
                </a:lnTo>
                <a:lnTo>
                  <a:pt x="76" y="604"/>
                </a:lnTo>
                <a:lnTo>
                  <a:pt x="75" y="605"/>
                </a:lnTo>
                <a:lnTo>
                  <a:pt x="64" y="614"/>
                </a:lnTo>
                <a:lnTo>
                  <a:pt x="63" y="615"/>
                </a:lnTo>
                <a:lnTo>
                  <a:pt x="52" y="625"/>
                </a:lnTo>
                <a:lnTo>
                  <a:pt x="51" y="626"/>
                </a:lnTo>
                <a:lnTo>
                  <a:pt x="40" y="637"/>
                </a:lnTo>
                <a:lnTo>
                  <a:pt x="40" y="638"/>
                </a:lnTo>
                <a:lnTo>
                  <a:pt x="30" y="650"/>
                </a:lnTo>
                <a:lnTo>
                  <a:pt x="29" y="651"/>
                </a:lnTo>
                <a:lnTo>
                  <a:pt x="20" y="664"/>
                </a:lnTo>
                <a:lnTo>
                  <a:pt x="19" y="665"/>
                </a:lnTo>
                <a:lnTo>
                  <a:pt x="12" y="678"/>
                </a:lnTo>
                <a:lnTo>
                  <a:pt x="11" y="679"/>
                </a:lnTo>
                <a:lnTo>
                  <a:pt x="5" y="693"/>
                </a:lnTo>
                <a:lnTo>
                  <a:pt x="5" y="695"/>
                </a:lnTo>
                <a:lnTo>
                  <a:pt x="1" y="708"/>
                </a:lnTo>
                <a:lnTo>
                  <a:pt x="1" y="710"/>
                </a:lnTo>
                <a:lnTo>
                  <a:pt x="0" y="723"/>
                </a:lnTo>
                <a:lnTo>
                  <a:pt x="0" y="725"/>
                </a:lnTo>
                <a:lnTo>
                  <a:pt x="1" y="737"/>
                </a:lnTo>
                <a:lnTo>
                  <a:pt x="1" y="739"/>
                </a:lnTo>
                <a:lnTo>
                  <a:pt x="5" y="750"/>
                </a:lnTo>
                <a:lnTo>
                  <a:pt x="13" y="763"/>
                </a:lnTo>
                <a:lnTo>
                  <a:pt x="14" y="765"/>
                </a:lnTo>
                <a:lnTo>
                  <a:pt x="22" y="772"/>
                </a:lnTo>
                <a:lnTo>
                  <a:pt x="34" y="779"/>
                </a:lnTo>
                <a:lnTo>
                  <a:pt x="37" y="780"/>
                </a:lnTo>
                <a:lnTo>
                  <a:pt x="48" y="783"/>
                </a:lnTo>
                <a:lnTo>
                  <a:pt x="63" y="784"/>
                </a:lnTo>
                <a:lnTo>
                  <a:pt x="66" y="783"/>
                </a:lnTo>
                <a:lnTo>
                  <a:pt x="79" y="780"/>
                </a:lnTo>
                <a:lnTo>
                  <a:pt x="81" y="780"/>
                </a:lnTo>
                <a:lnTo>
                  <a:pt x="93" y="775"/>
                </a:lnTo>
                <a:lnTo>
                  <a:pt x="95" y="774"/>
                </a:lnTo>
                <a:lnTo>
                  <a:pt x="107" y="767"/>
                </a:lnTo>
                <a:lnTo>
                  <a:pt x="109" y="766"/>
                </a:lnTo>
                <a:lnTo>
                  <a:pt x="121" y="758"/>
                </a:lnTo>
                <a:lnTo>
                  <a:pt x="122" y="756"/>
                </a:lnTo>
                <a:lnTo>
                  <a:pt x="133" y="746"/>
                </a:lnTo>
                <a:lnTo>
                  <a:pt x="133" y="746"/>
                </a:lnTo>
                <a:lnTo>
                  <a:pt x="144" y="735"/>
                </a:lnTo>
                <a:lnTo>
                  <a:pt x="144" y="734"/>
                </a:lnTo>
                <a:lnTo>
                  <a:pt x="153" y="723"/>
                </a:lnTo>
                <a:lnTo>
                  <a:pt x="153" y="722"/>
                </a:lnTo>
                <a:lnTo>
                  <a:pt x="160" y="712"/>
                </a:lnTo>
                <a:lnTo>
                  <a:pt x="161" y="710"/>
                </a:lnTo>
                <a:lnTo>
                  <a:pt x="166" y="700"/>
                </a:lnTo>
                <a:lnTo>
                  <a:pt x="166" y="700"/>
                </a:lnTo>
                <a:lnTo>
                  <a:pt x="171" y="691"/>
                </a:lnTo>
                <a:lnTo>
                  <a:pt x="173" y="679"/>
                </a:lnTo>
                <a:lnTo>
                  <a:pt x="174" y="678"/>
                </a:lnTo>
                <a:lnTo>
                  <a:pt x="175" y="671"/>
                </a:lnTo>
                <a:lnTo>
                  <a:pt x="175" y="668"/>
                </a:lnTo>
                <a:lnTo>
                  <a:pt x="174" y="661"/>
                </a:lnTo>
                <a:lnTo>
                  <a:pt x="174" y="660"/>
                </a:lnTo>
                <a:lnTo>
                  <a:pt x="172" y="654"/>
                </a:lnTo>
                <a:lnTo>
                  <a:pt x="168" y="645"/>
                </a:lnTo>
                <a:lnTo>
                  <a:pt x="166" y="644"/>
                </a:lnTo>
                <a:lnTo>
                  <a:pt x="163" y="640"/>
                </a:lnTo>
                <a:lnTo>
                  <a:pt x="156" y="635"/>
                </a:lnTo>
                <a:lnTo>
                  <a:pt x="153" y="634"/>
                </a:lnTo>
                <a:lnTo>
                  <a:pt x="149" y="632"/>
                </a:lnTo>
                <a:lnTo>
                  <a:pt x="146" y="631"/>
                </a:lnTo>
                <a:lnTo>
                  <a:pt x="141" y="630"/>
                </a:lnTo>
                <a:lnTo>
                  <a:pt x="138" y="630"/>
                </a:lnTo>
                <a:lnTo>
                  <a:pt x="133" y="630"/>
                </a:lnTo>
                <a:lnTo>
                  <a:pt x="132" y="630"/>
                </a:lnTo>
                <a:lnTo>
                  <a:pt x="126" y="630"/>
                </a:lnTo>
                <a:lnTo>
                  <a:pt x="129" y="631"/>
                </a:lnTo>
                <a:lnTo>
                  <a:pt x="123" y="629"/>
                </a:lnTo>
                <a:lnTo>
                  <a:pt x="114" y="630"/>
                </a:lnTo>
                <a:lnTo>
                  <a:pt x="114" y="630"/>
                </a:lnTo>
                <a:lnTo>
                  <a:pt x="107" y="630"/>
                </a:lnTo>
                <a:lnTo>
                  <a:pt x="105" y="630"/>
                </a:lnTo>
                <a:lnTo>
                  <a:pt x="100" y="632"/>
                </a:lnTo>
                <a:lnTo>
                  <a:pt x="100" y="631"/>
                </a:lnTo>
                <a:lnTo>
                  <a:pt x="96" y="632"/>
                </a:lnTo>
                <a:lnTo>
                  <a:pt x="97" y="632"/>
                </a:lnTo>
                <a:lnTo>
                  <a:pt x="92" y="632"/>
                </a:lnTo>
                <a:lnTo>
                  <a:pt x="92" y="640"/>
                </a:lnTo>
                <a:lnTo>
                  <a:pt x="92" y="641"/>
                </a:lnTo>
                <a:lnTo>
                  <a:pt x="95" y="645"/>
                </a:lnTo>
                <a:lnTo>
                  <a:pt x="96" y="647"/>
                </a:lnTo>
                <a:lnTo>
                  <a:pt x="101" y="650"/>
                </a:lnTo>
                <a:lnTo>
                  <a:pt x="110" y="654"/>
                </a:lnTo>
                <a:lnTo>
                  <a:pt x="119" y="656"/>
                </a:lnTo>
                <a:lnTo>
                  <a:pt x="117" y="655"/>
                </a:lnTo>
                <a:lnTo>
                  <a:pt x="123" y="657"/>
                </a:lnTo>
                <a:lnTo>
                  <a:pt x="126" y="657"/>
                </a:lnTo>
                <a:lnTo>
                  <a:pt x="132" y="657"/>
                </a:lnTo>
                <a:lnTo>
                  <a:pt x="133" y="657"/>
                </a:lnTo>
                <a:lnTo>
                  <a:pt x="138" y="657"/>
                </a:lnTo>
                <a:lnTo>
                  <a:pt x="136" y="657"/>
                </a:lnTo>
                <a:lnTo>
                  <a:pt x="142" y="658"/>
                </a:lnTo>
                <a:lnTo>
                  <a:pt x="139" y="657"/>
                </a:lnTo>
                <a:lnTo>
                  <a:pt x="144" y="659"/>
                </a:lnTo>
                <a:lnTo>
                  <a:pt x="142" y="658"/>
                </a:lnTo>
                <a:lnTo>
                  <a:pt x="146" y="661"/>
                </a:lnTo>
                <a:lnTo>
                  <a:pt x="143" y="659"/>
                </a:lnTo>
                <a:lnTo>
                  <a:pt x="146" y="662"/>
                </a:lnTo>
                <a:lnTo>
                  <a:pt x="145" y="660"/>
                </a:lnTo>
                <a:lnTo>
                  <a:pt x="148" y="665"/>
                </a:lnTo>
                <a:lnTo>
                  <a:pt x="146" y="661"/>
                </a:lnTo>
                <a:lnTo>
                  <a:pt x="148" y="667"/>
                </a:lnTo>
                <a:lnTo>
                  <a:pt x="147" y="665"/>
                </a:lnTo>
                <a:lnTo>
                  <a:pt x="148" y="672"/>
                </a:lnTo>
                <a:lnTo>
                  <a:pt x="148" y="668"/>
                </a:lnTo>
                <a:lnTo>
                  <a:pt x="148" y="675"/>
                </a:lnTo>
                <a:lnTo>
                  <a:pt x="148" y="675"/>
                </a:lnTo>
                <a:lnTo>
                  <a:pt x="146" y="683"/>
                </a:lnTo>
                <a:lnTo>
                  <a:pt x="147" y="680"/>
                </a:lnTo>
                <a:lnTo>
                  <a:pt x="143" y="689"/>
                </a:lnTo>
                <a:lnTo>
                  <a:pt x="143" y="689"/>
                </a:lnTo>
                <a:lnTo>
                  <a:pt x="138" y="699"/>
                </a:lnTo>
                <a:lnTo>
                  <a:pt x="139" y="697"/>
                </a:lnTo>
                <a:lnTo>
                  <a:pt x="132" y="708"/>
                </a:lnTo>
                <a:lnTo>
                  <a:pt x="133" y="707"/>
                </a:lnTo>
                <a:lnTo>
                  <a:pt x="124" y="718"/>
                </a:lnTo>
                <a:lnTo>
                  <a:pt x="125" y="718"/>
                </a:lnTo>
                <a:lnTo>
                  <a:pt x="115" y="728"/>
                </a:lnTo>
                <a:lnTo>
                  <a:pt x="116" y="728"/>
                </a:lnTo>
                <a:lnTo>
                  <a:pt x="105" y="738"/>
                </a:lnTo>
                <a:lnTo>
                  <a:pt x="106" y="737"/>
                </a:lnTo>
                <a:lnTo>
                  <a:pt x="94" y="746"/>
                </a:lnTo>
                <a:lnTo>
                  <a:pt x="95" y="745"/>
                </a:lnTo>
                <a:lnTo>
                  <a:pt x="83" y="752"/>
                </a:lnTo>
                <a:lnTo>
                  <a:pt x="84" y="752"/>
                </a:lnTo>
                <a:lnTo>
                  <a:pt x="71" y="757"/>
                </a:lnTo>
                <a:lnTo>
                  <a:pt x="73" y="756"/>
                </a:lnTo>
                <a:lnTo>
                  <a:pt x="60" y="759"/>
                </a:lnTo>
                <a:lnTo>
                  <a:pt x="63" y="759"/>
                </a:lnTo>
                <a:lnTo>
                  <a:pt x="51" y="759"/>
                </a:lnTo>
                <a:lnTo>
                  <a:pt x="54" y="759"/>
                </a:lnTo>
                <a:lnTo>
                  <a:pt x="43" y="756"/>
                </a:lnTo>
                <a:lnTo>
                  <a:pt x="46" y="757"/>
                </a:lnTo>
                <a:lnTo>
                  <a:pt x="36" y="752"/>
                </a:lnTo>
                <a:lnTo>
                  <a:pt x="39" y="754"/>
                </a:lnTo>
                <a:lnTo>
                  <a:pt x="31" y="747"/>
                </a:lnTo>
                <a:lnTo>
                  <a:pt x="33" y="749"/>
                </a:lnTo>
                <a:lnTo>
                  <a:pt x="27" y="740"/>
                </a:lnTo>
                <a:lnTo>
                  <a:pt x="28" y="743"/>
                </a:lnTo>
                <a:lnTo>
                  <a:pt x="25" y="732"/>
                </a:lnTo>
                <a:lnTo>
                  <a:pt x="25" y="735"/>
                </a:lnTo>
                <a:lnTo>
                  <a:pt x="24" y="723"/>
                </a:lnTo>
                <a:lnTo>
                  <a:pt x="24" y="725"/>
                </a:lnTo>
                <a:lnTo>
                  <a:pt x="26" y="712"/>
                </a:lnTo>
                <a:lnTo>
                  <a:pt x="25" y="714"/>
                </a:lnTo>
                <a:lnTo>
                  <a:pt x="28" y="701"/>
                </a:lnTo>
                <a:lnTo>
                  <a:pt x="28" y="702"/>
                </a:lnTo>
                <a:lnTo>
                  <a:pt x="34" y="689"/>
                </a:lnTo>
                <a:lnTo>
                  <a:pt x="33" y="690"/>
                </a:lnTo>
                <a:lnTo>
                  <a:pt x="41" y="677"/>
                </a:lnTo>
                <a:lnTo>
                  <a:pt x="40" y="678"/>
                </a:lnTo>
                <a:lnTo>
                  <a:pt x="49" y="665"/>
                </a:lnTo>
                <a:lnTo>
                  <a:pt x="49" y="666"/>
                </a:lnTo>
                <a:lnTo>
                  <a:pt x="59" y="654"/>
                </a:lnTo>
                <a:lnTo>
                  <a:pt x="58" y="654"/>
                </a:lnTo>
                <a:lnTo>
                  <a:pt x="69" y="643"/>
                </a:lnTo>
                <a:lnTo>
                  <a:pt x="68" y="643"/>
                </a:lnTo>
                <a:lnTo>
                  <a:pt x="80" y="633"/>
                </a:lnTo>
                <a:lnTo>
                  <a:pt x="79" y="634"/>
                </a:lnTo>
                <a:lnTo>
                  <a:pt x="91" y="625"/>
                </a:lnTo>
                <a:lnTo>
                  <a:pt x="90" y="625"/>
                </a:lnTo>
                <a:lnTo>
                  <a:pt x="101" y="618"/>
                </a:lnTo>
                <a:lnTo>
                  <a:pt x="100" y="618"/>
                </a:lnTo>
                <a:lnTo>
                  <a:pt x="111" y="612"/>
                </a:lnTo>
                <a:lnTo>
                  <a:pt x="110" y="613"/>
                </a:lnTo>
                <a:lnTo>
                  <a:pt x="121" y="608"/>
                </a:lnTo>
                <a:lnTo>
                  <a:pt x="119" y="608"/>
                </a:lnTo>
                <a:lnTo>
                  <a:pt x="129" y="605"/>
                </a:lnTo>
                <a:lnTo>
                  <a:pt x="128" y="605"/>
                </a:lnTo>
                <a:lnTo>
                  <a:pt x="137" y="603"/>
                </a:lnTo>
                <a:lnTo>
                  <a:pt x="136" y="603"/>
                </a:lnTo>
                <a:lnTo>
                  <a:pt x="144" y="602"/>
                </a:lnTo>
                <a:lnTo>
                  <a:pt x="143" y="602"/>
                </a:lnTo>
                <a:lnTo>
                  <a:pt x="149" y="601"/>
                </a:lnTo>
                <a:lnTo>
                  <a:pt x="147" y="601"/>
                </a:lnTo>
                <a:lnTo>
                  <a:pt x="153" y="601"/>
                </a:lnTo>
                <a:lnTo>
                  <a:pt x="151" y="601"/>
                </a:lnTo>
                <a:lnTo>
                  <a:pt x="155" y="602"/>
                </a:lnTo>
                <a:lnTo>
                  <a:pt x="157" y="602"/>
                </a:lnTo>
                <a:lnTo>
                  <a:pt x="160" y="602"/>
                </a:lnTo>
                <a:lnTo>
                  <a:pt x="155" y="601"/>
                </a:lnTo>
                <a:lnTo>
                  <a:pt x="159" y="602"/>
                </a:lnTo>
                <a:lnTo>
                  <a:pt x="151" y="590"/>
                </a:lnTo>
                <a:lnTo>
                  <a:pt x="151" y="593"/>
                </a:lnTo>
                <a:lnTo>
                  <a:pt x="151" y="593"/>
                </a:lnTo>
                <a:lnTo>
                  <a:pt x="151" y="595"/>
                </a:lnTo>
                <a:lnTo>
                  <a:pt x="152" y="591"/>
                </a:lnTo>
                <a:lnTo>
                  <a:pt x="151" y="593"/>
                </a:lnTo>
                <a:lnTo>
                  <a:pt x="151" y="593"/>
                </a:lnTo>
                <a:lnTo>
                  <a:pt x="150" y="596"/>
                </a:lnTo>
                <a:lnTo>
                  <a:pt x="151" y="595"/>
                </a:lnTo>
                <a:lnTo>
                  <a:pt x="149" y="598"/>
                </a:lnTo>
                <a:lnTo>
                  <a:pt x="149" y="598"/>
                </a:lnTo>
                <a:lnTo>
                  <a:pt x="148" y="602"/>
                </a:lnTo>
                <a:lnTo>
                  <a:pt x="148" y="601"/>
                </a:lnTo>
                <a:lnTo>
                  <a:pt x="146" y="605"/>
                </a:lnTo>
                <a:lnTo>
                  <a:pt x="146" y="605"/>
                </a:lnTo>
                <a:lnTo>
                  <a:pt x="144" y="609"/>
                </a:lnTo>
                <a:lnTo>
                  <a:pt x="144" y="610"/>
                </a:lnTo>
                <a:lnTo>
                  <a:pt x="142" y="614"/>
                </a:lnTo>
                <a:lnTo>
                  <a:pt x="143" y="614"/>
                </a:lnTo>
                <a:lnTo>
                  <a:pt x="140" y="618"/>
                </a:lnTo>
                <a:lnTo>
                  <a:pt x="140" y="620"/>
                </a:lnTo>
                <a:lnTo>
                  <a:pt x="139" y="624"/>
                </a:lnTo>
                <a:lnTo>
                  <a:pt x="139" y="622"/>
                </a:lnTo>
                <a:lnTo>
                  <a:pt x="138" y="625"/>
                </a:lnTo>
                <a:lnTo>
                  <a:pt x="138" y="624"/>
                </a:lnTo>
                <a:lnTo>
                  <a:pt x="136" y="628"/>
                </a:lnTo>
                <a:lnTo>
                  <a:pt x="135" y="636"/>
                </a:lnTo>
                <a:lnTo>
                  <a:pt x="150" y="649"/>
                </a:lnTo>
                <a:lnTo>
                  <a:pt x="162" y="643"/>
                </a:lnTo>
                <a:lnTo>
                  <a:pt x="163" y="642"/>
                </a:lnTo>
                <a:lnTo>
                  <a:pt x="167" y="637"/>
                </a:lnTo>
                <a:lnTo>
                  <a:pt x="167" y="637"/>
                </a:lnTo>
                <a:lnTo>
                  <a:pt x="172" y="630"/>
                </a:lnTo>
                <a:lnTo>
                  <a:pt x="173" y="629"/>
                </a:lnTo>
                <a:lnTo>
                  <a:pt x="181" y="619"/>
                </a:lnTo>
                <a:lnTo>
                  <a:pt x="181" y="619"/>
                </a:lnTo>
                <a:lnTo>
                  <a:pt x="191" y="605"/>
                </a:lnTo>
                <a:lnTo>
                  <a:pt x="191" y="605"/>
                </a:lnTo>
                <a:lnTo>
                  <a:pt x="202" y="588"/>
                </a:lnTo>
                <a:lnTo>
                  <a:pt x="203" y="587"/>
                </a:lnTo>
                <a:lnTo>
                  <a:pt x="216" y="567"/>
                </a:lnTo>
                <a:lnTo>
                  <a:pt x="216" y="568"/>
                </a:lnTo>
                <a:lnTo>
                  <a:pt x="231" y="545"/>
                </a:lnTo>
                <a:lnTo>
                  <a:pt x="231" y="545"/>
                </a:lnTo>
                <a:lnTo>
                  <a:pt x="249" y="520"/>
                </a:lnTo>
                <a:lnTo>
                  <a:pt x="249" y="520"/>
                </a:lnTo>
                <a:lnTo>
                  <a:pt x="268" y="493"/>
                </a:lnTo>
                <a:lnTo>
                  <a:pt x="268" y="494"/>
                </a:lnTo>
                <a:lnTo>
                  <a:pt x="288" y="466"/>
                </a:lnTo>
                <a:lnTo>
                  <a:pt x="287" y="467"/>
                </a:lnTo>
                <a:lnTo>
                  <a:pt x="309" y="439"/>
                </a:lnTo>
                <a:lnTo>
                  <a:pt x="309" y="440"/>
                </a:lnTo>
                <a:lnTo>
                  <a:pt x="330" y="413"/>
                </a:lnTo>
                <a:lnTo>
                  <a:pt x="330" y="413"/>
                </a:lnTo>
                <a:lnTo>
                  <a:pt x="352" y="387"/>
                </a:lnTo>
                <a:lnTo>
                  <a:pt x="352" y="388"/>
                </a:lnTo>
                <a:lnTo>
                  <a:pt x="374" y="363"/>
                </a:lnTo>
                <a:lnTo>
                  <a:pt x="374" y="363"/>
                </a:lnTo>
                <a:lnTo>
                  <a:pt x="396" y="339"/>
                </a:lnTo>
                <a:lnTo>
                  <a:pt x="396" y="339"/>
                </a:lnTo>
                <a:lnTo>
                  <a:pt x="415" y="317"/>
                </a:lnTo>
                <a:lnTo>
                  <a:pt x="415" y="317"/>
                </a:lnTo>
                <a:lnTo>
                  <a:pt x="433" y="298"/>
                </a:lnTo>
                <a:lnTo>
                  <a:pt x="433" y="297"/>
                </a:lnTo>
                <a:lnTo>
                  <a:pt x="448" y="279"/>
                </a:lnTo>
                <a:lnTo>
                  <a:pt x="449" y="278"/>
                </a:lnTo>
                <a:lnTo>
                  <a:pt x="461" y="261"/>
                </a:lnTo>
                <a:lnTo>
                  <a:pt x="462" y="260"/>
                </a:lnTo>
                <a:lnTo>
                  <a:pt x="471" y="245"/>
                </a:lnTo>
                <a:lnTo>
                  <a:pt x="472" y="244"/>
                </a:lnTo>
                <a:lnTo>
                  <a:pt x="478" y="230"/>
                </a:lnTo>
                <a:lnTo>
                  <a:pt x="478" y="227"/>
                </a:lnTo>
                <a:lnTo>
                  <a:pt x="481" y="215"/>
                </a:lnTo>
                <a:lnTo>
                  <a:pt x="480" y="199"/>
                </a:lnTo>
                <a:lnTo>
                  <a:pt x="474" y="185"/>
                </a:lnTo>
                <a:lnTo>
                  <a:pt x="465" y="172"/>
                </a:lnTo>
                <a:lnTo>
                  <a:pt x="463" y="170"/>
                </a:lnTo>
                <a:lnTo>
                  <a:pt x="453" y="161"/>
                </a:lnTo>
                <a:lnTo>
                  <a:pt x="451" y="160"/>
                </a:lnTo>
                <a:lnTo>
                  <a:pt x="437" y="151"/>
                </a:lnTo>
                <a:lnTo>
                  <a:pt x="437" y="151"/>
                </a:lnTo>
                <a:lnTo>
                  <a:pt x="421" y="142"/>
                </a:lnTo>
                <a:lnTo>
                  <a:pt x="420" y="141"/>
                </a:lnTo>
                <a:lnTo>
                  <a:pt x="401" y="132"/>
                </a:lnTo>
                <a:lnTo>
                  <a:pt x="400" y="132"/>
                </a:lnTo>
                <a:lnTo>
                  <a:pt x="379" y="123"/>
                </a:lnTo>
                <a:lnTo>
                  <a:pt x="379" y="123"/>
                </a:lnTo>
                <a:lnTo>
                  <a:pt x="355" y="114"/>
                </a:lnTo>
                <a:lnTo>
                  <a:pt x="354" y="114"/>
                </a:lnTo>
                <a:lnTo>
                  <a:pt x="328" y="105"/>
                </a:lnTo>
                <a:lnTo>
                  <a:pt x="328" y="105"/>
                </a:lnTo>
                <a:lnTo>
                  <a:pt x="300" y="96"/>
                </a:lnTo>
                <a:lnTo>
                  <a:pt x="300" y="96"/>
                </a:lnTo>
                <a:lnTo>
                  <a:pt x="272" y="88"/>
                </a:lnTo>
                <a:lnTo>
                  <a:pt x="271" y="88"/>
                </a:lnTo>
                <a:lnTo>
                  <a:pt x="242" y="79"/>
                </a:lnTo>
                <a:lnTo>
                  <a:pt x="242" y="79"/>
                </a:lnTo>
                <a:lnTo>
                  <a:pt x="212" y="71"/>
                </a:lnTo>
                <a:lnTo>
                  <a:pt x="212" y="70"/>
                </a:lnTo>
                <a:lnTo>
                  <a:pt x="183" y="63"/>
                </a:lnTo>
                <a:lnTo>
                  <a:pt x="183" y="63"/>
                </a:lnTo>
                <a:lnTo>
                  <a:pt x="155" y="55"/>
                </a:lnTo>
                <a:lnTo>
                  <a:pt x="155" y="55"/>
                </a:lnTo>
                <a:lnTo>
                  <a:pt x="129" y="47"/>
                </a:lnTo>
                <a:lnTo>
                  <a:pt x="130" y="47"/>
                </a:lnTo>
                <a:lnTo>
                  <a:pt x="106" y="40"/>
                </a:lnTo>
                <a:lnTo>
                  <a:pt x="107" y="40"/>
                </a:lnTo>
                <a:lnTo>
                  <a:pt x="86" y="33"/>
                </a:lnTo>
                <a:lnTo>
                  <a:pt x="86" y="33"/>
                </a:lnTo>
                <a:lnTo>
                  <a:pt x="68" y="26"/>
                </a:lnTo>
                <a:lnTo>
                  <a:pt x="69" y="26"/>
                </a:lnTo>
                <a:lnTo>
                  <a:pt x="54" y="20"/>
                </a:lnTo>
                <a:lnTo>
                  <a:pt x="54" y="20"/>
                </a:lnTo>
                <a:lnTo>
                  <a:pt x="43" y="14"/>
                </a:lnTo>
                <a:lnTo>
                  <a:pt x="44" y="15"/>
                </a:lnTo>
                <a:lnTo>
                  <a:pt x="35" y="10"/>
                </a:lnTo>
                <a:lnTo>
                  <a:pt x="36" y="10"/>
                </a:lnTo>
                <a:lnTo>
                  <a:pt x="30" y="7"/>
                </a:lnTo>
                <a:lnTo>
                  <a:pt x="30" y="7"/>
                </a:lnTo>
                <a:lnTo>
                  <a:pt x="25" y="4"/>
                </a:lnTo>
                <a:lnTo>
                  <a:pt x="28" y="7"/>
                </a:lnTo>
                <a:lnTo>
                  <a:pt x="26" y="4"/>
                </a:lnTo>
                <a:lnTo>
                  <a:pt x="23" y="21"/>
                </a:lnTo>
                <a:lnTo>
                  <a:pt x="20" y="21"/>
                </a:lnTo>
                <a:lnTo>
                  <a:pt x="23" y="21"/>
                </a:lnTo>
                <a:lnTo>
                  <a:pt x="23" y="21"/>
                </a:lnTo>
                <a:lnTo>
                  <a:pt x="26" y="21"/>
                </a:lnTo>
                <a:lnTo>
                  <a:pt x="22" y="20"/>
                </a:lnTo>
                <a:lnTo>
                  <a:pt x="27" y="22"/>
                </a:lnTo>
                <a:lnTo>
                  <a:pt x="28" y="22"/>
                </a:lnTo>
                <a:lnTo>
                  <a:pt x="32" y="23"/>
                </a:lnTo>
                <a:lnTo>
                  <a:pt x="32" y="23"/>
                </a:lnTo>
                <a:lnTo>
                  <a:pt x="38" y="25"/>
                </a:lnTo>
                <a:lnTo>
                  <a:pt x="38" y="25"/>
                </a:lnTo>
                <a:lnTo>
                  <a:pt x="50" y="30"/>
                </a:lnTo>
                <a:lnTo>
                  <a:pt x="53" y="24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6" name="Freeform 23"/>
          <p:cNvSpPr>
            <a:spLocks/>
          </p:cNvSpPr>
          <p:nvPr/>
        </p:nvSpPr>
        <p:spPr bwMode="auto">
          <a:xfrm>
            <a:off x="7808914" y="2481264"/>
            <a:ext cx="627063" cy="1096963"/>
          </a:xfrm>
          <a:custGeom>
            <a:avLst/>
            <a:gdLst>
              <a:gd name="T0" fmla="*/ 378 w 395"/>
              <a:gd name="T1" fmla="*/ 0 h 691"/>
              <a:gd name="T2" fmla="*/ 353 w 395"/>
              <a:gd name="T3" fmla="*/ 7 h 691"/>
              <a:gd name="T4" fmla="*/ 295 w 395"/>
              <a:gd name="T5" fmla="*/ 32 h 691"/>
              <a:gd name="T6" fmla="*/ 235 w 395"/>
              <a:gd name="T7" fmla="*/ 65 h 691"/>
              <a:gd name="T8" fmla="*/ 145 w 395"/>
              <a:gd name="T9" fmla="*/ 122 h 691"/>
              <a:gd name="T10" fmla="*/ 84 w 395"/>
              <a:gd name="T11" fmla="*/ 168 h 691"/>
              <a:gd name="T12" fmla="*/ 32 w 395"/>
              <a:gd name="T13" fmla="*/ 219 h 691"/>
              <a:gd name="T14" fmla="*/ 10 w 395"/>
              <a:gd name="T15" fmla="*/ 245 h 691"/>
              <a:gd name="T16" fmla="*/ 3 w 395"/>
              <a:gd name="T17" fmla="*/ 283 h 691"/>
              <a:gd name="T18" fmla="*/ 19 w 395"/>
              <a:gd name="T19" fmla="*/ 312 h 691"/>
              <a:gd name="T20" fmla="*/ 60 w 395"/>
              <a:gd name="T21" fmla="*/ 369 h 691"/>
              <a:gd name="T22" fmla="*/ 96 w 395"/>
              <a:gd name="T23" fmla="*/ 420 h 691"/>
              <a:gd name="T24" fmla="*/ 135 w 395"/>
              <a:gd name="T25" fmla="*/ 477 h 691"/>
              <a:gd name="T26" fmla="*/ 151 w 395"/>
              <a:gd name="T27" fmla="*/ 504 h 691"/>
              <a:gd name="T28" fmla="*/ 161 w 395"/>
              <a:gd name="T29" fmla="*/ 526 h 691"/>
              <a:gd name="T30" fmla="*/ 181 w 395"/>
              <a:gd name="T31" fmla="*/ 517 h 691"/>
              <a:gd name="T32" fmla="*/ 161 w 395"/>
              <a:gd name="T33" fmla="*/ 511 h 691"/>
              <a:gd name="T34" fmla="*/ 147 w 395"/>
              <a:gd name="T35" fmla="*/ 519 h 691"/>
              <a:gd name="T36" fmla="*/ 132 w 395"/>
              <a:gd name="T37" fmla="*/ 533 h 691"/>
              <a:gd name="T38" fmla="*/ 110 w 395"/>
              <a:gd name="T39" fmla="*/ 563 h 691"/>
              <a:gd name="T40" fmla="*/ 97 w 395"/>
              <a:gd name="T41" fmla="*/ 595 h 691"/>
              <a:gd name="T42" fmla="*/ 95 w 395"/>
              <a:gd name="T43" fmla="*/ 643 h 691"/>
              <a:gd name="T44" fmla="*/ 115 w 395"/>
              <a:gd name="T45" fmla="*/ 676 h 691"/>
              <a:gd name="T46" fmla="*/ 158 w 395"/>
              <a:gd name="T47" fmla="*/ 691 h 691"/>
              <a:gd name="T48" fmla="*/ 192 w 395"/>
              <a:gd name="T49" fmla="*/ 677 h 691"/>
              <a:gd name="T50" fmla="*/ 217 w 395"/>
              <a:gd name="T51" fmla="*/ 636 h 691"/>
              <a:gd name="T52" fmla="*/ 226 w 395"/>
              <a:gd name="T53" fmla="*/ 599 h 691"/>
              <a:gd name="T54" fmla="*/ 228 w 395"/>
              <a:gd name="T55" fmla="*/ 562 h 691"/>
              <a:gd name="T56" fmla="*/ 219 w 395"/>
              <a:gd name="T57" fmla="*/ 538 h 691"/>
              <a:gd name="T58" fmla="*/ 197 w 395"/>
              <a:gd name="T59" fmla="*/ 529 h 691"/>
              <a:gd name="T60" fmla="*/ 183 w 395"/>
              <a:gd name="T61" fmla="*/ 540 h 691"/>
              <a:gd name="T62" fmla="*/ 200 w 395"/>
              <a:gd name="T63" fmla="*/ 551 h 691"/>
              <a:gd name="T64" fmla="*/ 205 w 395"/>
              <a:gd name="T65" fmla="*/ 556 h 691"/>
              <a:gd name="T66" fmla="*/ 206 w 395"/>
              <a:gd name="T67" fmla="*/ 570 h 691"/>
              <a:gd name="T68" fmla="*/ 203 w 395"/>
              <a:gd name="T69" fmla="*/ 607 h 691"/>
              <a:gd name="T70" fmla="*/ 193 w 395"/>
              <a:gd name="T71" fmla="*/ 637 h 691"/>
              <a:gd name="T72" fmla="*/ 170 w 395"/>
              <a:gd name="T73" fmla="*/ 666 h 691"/>
              <a:gd name="T74" fmla="*/ 151 w 395"/>
              <a:gd name="T75" fmla="*/ 669 h 691"/>
              <a:gd name="T76" fmla="*/ 123 w 395"/>
              <a:gd name="T77" fmla="*/ 652 h 691"/>
              <a:gd name="T78" fmla="*/ 114 w 395"/>
              <a:gd name="T79" fmla="*/ 631 h 691"/>
              <a:gd name="T80" fmla="*/ 121 w 395"/>
              <a:gd name="T81" fmla="*/ 591 h 691"/>
              <a:gd name="T82" fmla="*/ 132 w 395"/>
              <a:gd name="T83" fmla="*/ 565 h 691"/>
              <a:gd name="T84" fmla="*/ 151 w 395"/>
              <a:gd name="T85" fmla="*/ 542 h 691"/>
              <a:gd name="T86" fmla="*/ 161 w 395"/>
              <a:gd name="T87" fmla="*/ 534 h 691"/>
              <a:gd name="T88" fmla="*/ 169 w 395"/>
              <a:gd name="T89" fmla="*/ 530 h 691"/>
              <a:gd name="T90" fmla="*/ 163 w 395"/>
              <a:gd name="T91" fmla="*/ 529 h 691"/>
              <a:gd name="T92" fmla="*/ 182 w 395"/>
              <a:gd name="T93" fmla="*/ 517 h 691"/>
              <a:gd name="T94" fmla="*/ 172 w 395"/>
              <a:gd name="T95" fmla="*/ 494 h 691"/>
              <a:gd name="T96" fmla="*/ 154 w 395"/>
              <a:gd name="T97" fmla="*/ 464 h 691"/>
              <a:gd name="T98" fmla="*/ 115 w 395"/>
              <a:gd name="T99" fmla="*/ 406 h 691"/>
              <a:gd name="T100" fmla="*/ 79 w 395"/>
              <a:gd name="T101" fmla="*/ 355 h 691"/>
              <a:gd name="T102" fmla="*/ 38 w 395"/>
              <a:gd name="T103" fmla="*/ 298 h 691"/>
              <a:gd name="T104" fmla="*/ 24 w 395"/>
              <a:gd name="T105" fmla="*/ 276 h 691"/>
              <a:gd name="T106" fmla="*/ 26 w 395"/>
              <a:gd name="T107" fmla="*/ 263 h 691"/>
              <a:gd name="T108" fmla="*/ 40 w 395"/>
              <a:gd name="T109" fmla="*/ 243 h 691"/>
              <a:gd name="T110" fmla="*/ 82 w 395"/>
              <a:gd name="T111" fmla="*/ 198 h 691"/>
              <a:gd name="T112" fmla="*/ 135 w 395"/>
              <a:gd name="T113" fmla="*/ 154 h 691"/>
              <a:gd name="T114" fmla="*/ 223 w 395"/>
              <a:gd name="T115" fmla="*/ 95 h 691"/>
              <a:gd name="T116" fmla="*/ 286 w 395"/>
              <a:gd name="T117" fmla="*/ 60 h 691"/>
              <a:gd name="T118" fmla="*/ 349 w 395"/>
              <a:gd name="T119" fmla="*/ 29 h 691"/>
              <a:gd name="T120" fmla="*/ 376 w 395"/>
              <a:gd name="T121" fmla="*/ 19 h 691"/>
              <a:gd name="T122" fmla="*/ 388 w 395"/>
              <a:gd name="T123" fmla="*/ 17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5" h="691">
                <a:moveTo>
                  <a:pt x="395" y="9"/>
                </a:moveTo>
                <a:lnTo>
                  <a:pt x="395" y="7"/>
                </a:lnTo>
                <a:lnTo>
                  <a:pt x="387" y="1"/>
                </a:lnTo>
                <a:lnTo>
                  <a:pt x="387" y="1"/>
                </a:lnTo>
                <a:lnTo>
                  <a:pt x="384" y="1"/>
                </a:lnTo>
                <a:lnTo>
                  <a:pt x="383" y="1"/>
                </a:lnTo>
                <a:lnTo>
                  <a:pt x="378" y="0"/>
                </a:lnTo>
                <a:lnTo>
                  <a:pt x="375" y="1"/>
                </a:lnTo>
                <a:lnTo>
                  <a:pt x="370" y="2"/>
                </a:lnTo>
                <a:lnTo>
                  <a:pt x="370" y="2"/>
                </a:lnTo>
                <a:lnTo>
                  <a:pt x="363" y="4"/>
                </a:lnTo>
                <a:lnTo>
                  <a:pt x="362" y="4"/>
                </a:lnTo>
                <a:lnTo>
                  <a:pt x="353" y="7"/>
                </a:lnTo>
                <a:lnTo>
                  <a:pt x="353" y="7"/>
                </a:lnTo>
                <a:lnTo>
                  <a:pt x="342" y="12"/>
                </a:lnTo>
                <a:lnTo>
                  <a:pt x="342" y="12"/>
                </a:lnTo>
                <a:lnTo>
                  <a:pt x="329" y="17"/>
                </a:lnTo>
                <a:lnTo>
                  <a:pt x="329" y="17"/>
                </a:lnTo>
                <a:lnTo>
                  <a:pt x="313" y="24"/>
                </a:lnTo>
                <a:lnTo>
                  <a:pt x="312" y="24"/>
                </a:lnTo>
                <a:lnTo>
                  <a:pt x="295" y="32"/>
                </a:lnTo>
                <a:lnTo>
                  <a:pt x="295" y="33"/>
                </a:lnTo>
                <a:lnTo>
                  <a:pt x="277" y="42"/>
                </a:lnTo>
                <a:lnTo>
                  <a:pt x="277" y="42"/>
                </a:lnTo>
                <a:lnTo>
                  <a:pt x="257" y="53"/>
                </a:lnTo>
                <a:lnTo>
                  <a:pt x="257" y="53"/>
                </a:lnTo>
                <a:lnTo>
                  <a:pt x="235" y="65"/>
                </a:lnTo>
                <a:lnTo>
                  <a:pt x="235" y="65"/>
                </a:lnTo>
                <a:lnTo>
                  <a:pt x="213" y="78"/>
                </a:lnTo>
                <a:lnTo>
                  <a:pt x="213" y="78"/>
                </a:lnTo>
                <a:lnTo>
                  <a:pt x="190" y="92"/>
                </a:lnTo>
                <a:lnTo>
                  <a:pt x="189" y="92"/>
                </a:lnTo>
                <a:lnTo>
                  <a:pt x="167" y="107"/>
                </a:lnTo>
                <a:lnTo>
                  <a:pt x="167" y="107"/>
                </a:lnTo>
                <a:lnTo>
                  <a:pt x="145" y="122"/>
                </a:lnTo>
                <a:lnTo>
                  <a:pt x="145" y="122"/>
                </a:lnTo>
                <a:lnTo>
                  <a:pt x="123" y="138"/>
                </a:lnTo>
                <a:lnTo>
                  <a:pt x="123" y="138"/>
                </a:lnTo>
                <a:lnTo>
                  <a:pt x="103" y="153"/>
                </a:lnTo>
                <a:lnTo>
                  <a:pt x="103" y="153"/>
                </a:lnTo>
                <a:lnTo>
                  <a:pt x="85" y="168"/>
                </a:lnTo>
                <a:lnTo>
                  <a:pt x="84" y="168"/>
                </a:lnTo>
                <a:lnTo>
                  <a:pt x="68" y="183"/>
                </a:lnTo>
                <a:lnTo>
                  <a:pt x="68" y="183"/>
                </a:lnTo>
                <a:lnTo>
                  <a:pt x="54" y="196"/>
                </a:lnTo>
                <a:lnTo>
                  <a:pt x="54" y="196"/>
                </a:lnTo>
                <a:lnTo>
                  <a:pt x="42" y="208"/>
                </a:lnTo>
                <a:lnTo>
                  <a:pt x="41" y="208"/>
                </a:lnTo>
                <a:lnTo>
                  <a:pt x="32" y="219"/>
                </a:lnTo>
                <a:lnTo>
                  <a:pt x="32" y="219"/>
                </a:lnTo>
                <a:lnTo>
                  <a:pt x="24" y="229"/>
                </a:lnTo>
                <a:lnTo>
                  <a:pt x="23" y="229"/>
                </a:lnTo>
                <a:lnTo>
                  <a:pt x="16" y="237"/>
                </a:lnTo>
                <a:lnTo>
                  <a:pt x="16" y="237"/>
                </a:lnTo>
                <a:lnTo>
                  <a:pt x="11" y="244"/>
                </a:lnTo>
                <a:lnTo>
                  <a:pt x="10" y="245"/>
                </a:lnTo>
                <a:lnTo>
                  <a:pt x="6" y="251"/>
                </a:lnTo>
                <a:lnTo>
                  <a:pt x="6" y="252"/>
                </a:lnTo>
                <a:lnTo>
                  <a:pt x="3" y="257"/>
                </a:lnTo>
                <a:lnTo>
                  <a:pt x="2" y="260"/>
                </a:lnTo>
                <a:lnTo>
                  <a:pt x="1" y="265"/>
                </a:lnTo>
                <a:lnTo>
                  <a:pt x="0" y="274"/>
                </a:lnTo>
                <a:lnTo>
                  <a:pt x="3" y="283"/>
                </a:lnTo>
                <a:lnTo>
                  <a:pt x="3" y="284"/>
                </a:lnTo>
                <a:lnTo>
                  <a:pt x="6" y="291"/>
                </a:lnTo>
                <a:lnTo>
                  <a:pt x="7" y="292"/>
                </a:lnTo>
                <a:lnTo>
                  <a:pt x="12" y="300"/>
                </a:lnTo>
                <a:lnTo>
                  <a:pt x="12" y="300"/>
                </a:lnTo>
                <a:lnTo>
                  <a:pt x="19" y="311"/>
                </a:lnTo>
                <a:lnTo>
                  <a:pt x="19" y="312"/>
                </a:lnTo>
                <a:lnTo>
                  <a:pt x="27" y="323"/>
                </a:lnTo>
                <a:lnTo>
                  <a:pt x="27" y="323"/>
                </a:lnTo>
                <a:lnTo>
                  <a:pt x="37" y="337"/>
                </a:lnTo>
                <a:lnTo>
                  <a:pt x="37" y="337"/>
                </a:lnTo>
                <a:lnTo>
                  <a:pt x="48" y="352"/>
                </a:lnTo>
                <a:lnTo>
                  <a:pt x="48" y="353"/>
                </a:lnTo>
                <a:lnTo>
                  <a:pt x="60" y="369"/>
                </a:lnTo>
                <a:lnTo>
                  <a:pt x="60" y="369"/>
                </a:lnTo>
                <a:lnTo>
                  <a:pt x="73" y="386"/>
                </a:lnTo>
                <a:lnTo>
                  <a:pt x="72" y="386"/>
                </a:lnTo>
                <a:lnTo>
                  <a:pt x="84" y="403"/>
                </a:lnTo>
                <a:lnTo>
                  <a:pt x="84" y="403"/>
                </a:lnTo>
                <a:lnTo>
                  <a:pt x="96" y="420"/>
                </a:lnTo>
                <a:lnTo>
                  <a:pt x="96" y="420"/>
                </a:lnTo>
                <a:lnTo>
                  <a:pt x="108" y="436"/>
                </a:lnTo>
                <a:lnTo>
                  <a:pt x="108" y="436"/>
                </a:lnTo>
                <a:lnTo>
                  <a:pt x="118" y="450"/>
                </a:lnTo>
                <a:lnTo>
                  <a:pt x="118" y="450"/>
                </a:lnTo>
                <a:lnTo>
                  <a:pt x="127" y="464"/>
                </a:lnTo>
                <a:lnTo>
                  <a:pt x="127" y="464"/>
                </a:lnTo>
                <a:lnTo>
                  <a:pt x="135" y="477"/>
                </a:lnTo>
                <a:lnTo>
                  <a:pt x="135" y="477"/>
                </a:lnTo>
                <a:lnTo>
                  <a:pt x="142" y="487"/>
                </a:lnTo>
                <a:lnTo>
                  <a:pt x="141" y="487"/>
                </a:lnTo>
                <a:lnTo>
                  <a:pt x="147" y="496"/>
                </a:lnTo>
                <a:lnTo>
                  <a:pt x="147" y="496"/>
                </a:lnTo>
                <a:lnTo>
                  <a:pt x="151" y="505"/>
                </a:lnTo>
                <a:lnTo>
                  <a:pt x="151" y="504"/>
                </a:lnTo>
                <a:lnTo>
                  <a:pt x="155" y="512"/>
                </a:lnTo>
                <a:lnTo>
                  <a:pt x="155" y="512"/>
                </a:lnTo>
                <a:lnTo>
                  <a:pt x="158" y="518"/>
                </a:lnTo>
                <a:lnTo>
                  <a:pt x="158" y="517"/>
                </a:lnTo>
                <a:lnTo>
                  <a:pt x="160" y="522"/>
                </a:lnTo>
                <a:lnTo>
                  <a:pt x="160" y="523"/>
                </a:lnTo>
                <a:lnTo>
                  <a:pt x="161" y="526"/>
                </a:lnTo>
                <a:lnTo>
                  <a:pt x="161" y="526"/>
                </a:lnTo>
                <a:lnTo>
                  <a:pt x="163" y="529"/>
                </a:lnTo>
                <a:lnTo>
                  <a:pt x="163" y="530"/>
                </a:lnTo>
                <a:lnTo>
                  <a:pt x="165" y="533"/>
                </a:lnTo>
                <a:lnTo>
                  <a:pt x="184" y="521"/>
                </a:lnTo>
                <a:lnTo>
                  <a:pt x="183" y="519"/>
                </a:lnTo>
                <a:lnTo>
                  <a:pt x="181" y="517"/>
                </a:lnTo>
                <a:lnTo>
                  <a:pt x="181" y="517"/>
                </a:lnTo>
                <a:lnTo>
                  <a:pt x="179" y="515"/>
                </a:lnTo>
                <a:lnTo>
                  <a:pt x="174" y="511"/>
                </a:lnTo>
                <a:lnTo>
                  <a:pt x="168" y="510"/>
                </a:lnTo>
                <a:lnTo>
                  <a:pt x="166" y="510"/>
                </a:lnTo>
                <a:lnTo>
                  <a:pt x="162" y="511"/>
                </a:lnTo>
                <a:lnTo>
                  <a:pt x="161" y="511"/>
                </a:lnTo>
                <a:lnTo>
                  <a:pt x="158" y="512"/>
                </a:lnTo>
                <a:lnTo>
                  <a:pt x="156" y="513"/>
                </a:lnTo>
                <a:lnTo>
                  <a:pt x="154" y="515"/>
                </a:lnTo>
                <a:lnTo>
                  <a:pt x="154" y="514"/>
                </a:lnTo>
                <a:lnTo>
                  <a:pt x="151" y="516"/>
                </a:lnTo>
                <a:lnTo>
                  <a:pt x="151" y="516"/>
                </a:lnTo>
                <a:lnTo>
                  <a:pt x="147" y="519"/>
                </a:lnTo>
                <a:lnTo>
                  <a:pt x="146" y="519"/>
                </a:lnTo>
                <a:lnTo>
                  <a:pt x="142" y="523"/>
                </a:lnTo>
                <a:lnTo>
                  <a:pt x="141" y="523"/>
                </a:lnTo>
                <a:lnTo>
                  <a:pt x="137" y="527"/>
                </a:lnTo>
                <a:lnTo>
                  <a:pt x="137" y="527"/>
                </a:lnTo>
                <a:lnTo>
                  <a:pt x="132" y="532"/>
                </a:lnTo>
                <a:lnTo>
                  <a:pt x="132" y="533"/>
                </a:lnTo>
                <a:lnTo>
                  <a:pt x="126" y="538"/>
                </a:lnTo>
                <a:lnTo>
                  <a:pt x="125" y="539"/>
                </a:lnTo>
                <a:lnTo>
                  <a:pt x="120" y="546"/>
                </a:lnTo>
                <a:lnTo>
                  <a:pt x="120" y="547"/>
                </a:lnTo>
                <a:lnTo>
                  <a:pt x="115" y="554"/>
                </a:lnTo>
                <a:lnTo>
                  <a:pt x="115" y="555"/>
                </a:lnTo>
                <a:lnTo>
                  <a:pt x="110" y="563"/>
                </a:lnTo>
                <a:lnTo>
                  <a:pt x="110" y="564"/>
                </a:lnTo>
                <a:lnTo>
                  <a:pt x="105" y="573"/>
                </a:lnTo>
                <a:lnTo>
                  <a:pt x="105" y="574"/>
                </a:lnTo>
                <a:lnTo>
                  <a:pt x="101" y="583"/>
                </a:lnTo>
                <a:lnTo>
                  <a:pt x="101" y="584"/>
                </a:lnTo>
                <a:lnTo>
                  <a:pt x="97" y="594"/>
                </a:lnTo>
                <a:lnTo>
                  <a:pt x="97" y="595"/>
                </a:lnTo>
                <a:lnTo>
                  <a:pt x="94" y="606"/>
                </a:lnTo>
                <a:lnTo>
                  <a:pt x="94" y="607"/>
                </a:lnTo>
                <a:lnTo>
                  <a:pt x="92" y="618"/>
                </a:lnTo>
                <a:lnTo>
                  <a:pt x="92" y="620"/>
                </a:lnTo>
                <a:lnTo>
                  <a:pt x="92" y="631"/>
                </a:lnTo>
                <a:lnTo>
                  <a:pt x="93" y="633"/>
                </a:lnTo>
                <a:lnTo>
                  <a:pt x="95" y="643"/>
                </a:lnTo>
                <a:lnTo>
                  <a:pt x="96" y="645"/>
                </a:lnTo>
                <a:lnTo>
                  <a:pt x="99" y="655"/>
                </a:lnTo>
                <a:lnTo>
                  <a:pt x="100" y="656"/>
                </a:lnTo>
                <a:lnTo>
                  <a:pt x="105" y="665"/>
                </a:lnTo>
                <a:lnTo>
                  <a:pt x="107" y="667"/>
                </a:lnTo>
                <a:lnTo>
                  <a:pt x="114" y="674"/>
                </a:lnTo>
                <a:lnTo>
                  <a:pt x="115" y="676"/>
                </a:lnTo>
                <a:lnTo>
                  <a:pt x="123" y="682"/>
                </a:lnTo>
                <a:lnTo>
                  <a:pt x="125" y="682"/>
                </a:lnTo>
                <a:lnTo>
                  <a:pt x="134" y="687"/>
                </a:lnTo>
                <a:lnTo>
                  <a:pt x="136" y="688"/>
                </a:lnTo>
                <a:lnTo>
                  <a:pt x="146" y="690"/>
                </a:lnTo>
                <a:lnTo>
                  <a:pt x="148" y="691"/>
                </a:lnTo>
                <a:lnTo>
                  <a:pt x="158" y="691"/>
                </a:lnTo>
                <a:lnTo>
                  <a:pt x="160" y="690"/>
                </a:lnTo>
                <a:lnTo>
                  <a:pt x="168" y="689"/>
                </a:lnTo>
                <a:lnTo>
                  <a:pt x="171" y="689"/>
                </a:lnTo>
                <a:lnTo>
                  <a:pt x="180" y="685"/>
                </a:lnTo>
                <a:lnTo>
                  <a:pt x="182" y="684"/>
                </a:lnTo>
                <a:lnTo>
                  <a:pt x="190" y="678"/>
                </a:lnTo>
                <a:lnTo>
                  <a:pt x="192" y="677"/>
                </a:lnTo>
                <a:lnTo>
                  <a:pt x="199" y="670"/>
                </a:lnTo>
                <a:lnTo>
                  <a:pt x="200" y="668"/>
                </a:lnTo>
                <a:lnTo>
                  <a:pt x="206" y="659"/>
                </a:lnTo>
                <a:lnTo>
                  <a:pt x="207" y="658"/>
                </a:lnTo>
                <a:lnTo>
                  <a:pt x="212" y="648"/>
                </a:lnTo>
                <a:lnTo>
                  <a:pt x="213" y="647"/>
                </a:lnTo>
                <a:lnTo>
                  <a:pt x="217" y="636"/>
                </a:lnTo>
                <a:lnTo>
                  <a:pt x="218" y="635"/>
                </a:lnTo>
                <a:lnTo>
                  <a:pt x="221" y="623"/>
                </a:lnTo>
                <a:lnTo>
                  <a:pt x="221" y="623"/>
                </a:lnTo>
                <a:lnTo>
                  <a:pt x="224" y="611"/>
                </a:lnTo>
                <a:lnTo>
                  <a:pt x="224" y="610"/>
                </a:lnTo>
                <a:lnTo>
                  <a:pt x="226" y="599"/>
                </a:lnTo>
                <a:lnTo>
                  <a:pt x="226" y="599"/>
                </a:lnTo>
                <a:lnTo>
                  <a:pt x="227" y="588"/>
                </a:lnTo>
                <a:lnTo>
                  <a:pt x="227" y="588"/>
                </a:lnTo>
                <a:lnTo>
                  <a:pt x="228" y="578"/>
                </a:lnTo>
                <a:lnTo>
                  <a:pt x="228" y="578"/>
                </a:lnTo>
                <a:lnTo>
                  <a:pt x="228" y="570"/>
                </a:lnTo>
                <a:lnTo>
                  <a:pt x="228" y="570"/>
                </a:lnTo>
                <a:lnTo>
                  <a:pt x="228" y="562"/>
                </a:lnTo>
                <a:lnTo>
                  <a:pt x="228" y="560"/>
                </a:lnTo>
                <a:lnTo>
                  <a:pt x="227" y="554"/>
                </a:lnTo>
                <a:lnTo>
                  <a:pt x="227" y="553"/>
                </a:lnTo>
                <a:lnTo>
                  <a:pt x="225" y="549"/>
                </a:lnTo>
                <a:lnTo>
                  <a:pt x="225" y="547"/>
                </a:lnTo>
                <a:lnTo>
                  <a:pt x="223" y="543"/>
                </a:lnTo>
                <a:lnTo>
                  <a:pt x="219" y="538"/>
                </a:lnTo>
                <a:lnTo>
                  <a:pt x="218" y="537"/>
                </a:lnTo>
                <a:lnTo>
                  <a:pt x="215" y="534"/>
                </a:lnTo>
                <a:lnTo>
                  <a:pt x="209" y="531"/>
                </a:lnTo>
                <a:lnTo>
                  <a:pt x="208" y="531"/>
                </a:lnTo>
                <a:lnTo>
                  <a:pt x="204" y="530"/>
                </a:lnTo>
                <a:lnTo>
                  <a:pt x="197" y="529"/>
                </a:lnTo>
                <a:lnTo>
                  <a:pt x="197" y="529"/>
                </a:lnTo>
                <a:lnTo>
                  <a:pt x="193" y="529"/>
                </a:lnTo>
                <a:lnTo>
                  <a:pt x="192" y="529"/>
                </a:lnTo>
                <a:lnTo>
                  <a:pt x="187" y="529"/>
                </a:lnTo>
                <a:lnTo>
                  <a:pt x="186" y="530"/>
                </a:lnTo>
                <a:lnTo>
                  <a:pt x="183" y="530"/>
                </a:lnTo>
                <a:lnTo>
                  <a:pt x="182" y="538"/>
                </a:lnTo>
                <a:lnTo>
                  <a:pt x="183" y="540"/>
                </a:lnTo>
                <a:lnTo>
                  <a:pt x="187" y="543"/>
                </a:lnTo>
                <a:lnTo>
                  <a:pt x="187" y="544"/>
                </a:lnTo>
                <a:lnTo>
                  <a:pt x="191" y="547"/>
                </a:lnTo>
                <a:lnTo>
                  <a:pt x="197" y="550"/>
                </a:lnTo>
                <a:lnTo>
                  <a:pt x="196" y="549"/>
                </a:lnTo>
                <a:lnTo>
                  <a:pt x="199" y="551"/>
                </a:lnTo>
                <a:lnTo>
                  <a:pt x="200" y="551"/>
                </a:lnTo>
                <a:lnTo>
                  <a:pt x="203" y="553"/>
                </a:lnTo>
                <a:lnTo>
                  <a:pt x="200" y="551"/>
                </a:lnTo>
                <a:lnTo>
                  <a:pt x="203" y="553"/>
                </a:lnTo>
                <a:lnTo>
                  <a:pt x="202" y="552"/>
                </a:lnTo>
                <a:lnTo>
                  <a:pt x="205" y="555"/>
                </a:lnTo>
                <a:lnTo>
                  <a:pt x="203" y="552"/>
                </a:lnTo>
                <a:lnTo>
                  <a:pt x="205" y="556"/>
                </a:lnTo>
                <a:lnTo>
                  <a:pt x="204" y="555"/>
                </a:lnTo>
                <a:lnTo>
                  <a:pt x="205" y="560"/>
                </a:lnTo>
                <a:lnTo>
                  <a:pt x="205" y="559"/>
                </a:lnTo>
                <a:lnTo>
                  <a:pt x="207" y="565"/>
                </a:lnTo>
                <a:lnTo>
                  <a:pt x="206" y="562"/>
                </a:lnTo>
                <a:lnTo>
                  <a:pt x="206" y="570"/>
                </a:lnTo>
                <a:lnTo>
                  <a:pt x="206" y="570"/>
                </a:lnTo>
                <a:lnTo>
                  <a:pt x="206" y="578"/>
                </a:lnTo>
                <a:lnTo>
                  <a:pt x="206" y="576"/>
                </a:lnTo>
                <a:lnTo>
                  <a:pt x="205" y="586"/>
                </a:lnTo>
                <a:lnTo>
                  <a:pt x="205" y="586"/>
                </a:lnTo>
                <a:lnTo>
                  <a:pt x="204" y="596"/>
                </a:lnTo>
                <a:lnTo>
                  <a:pt x="205" y="595"/>
                </a:lnTo>
                <a:lnTo>
                  <a:pt x="203" y="607"/>
                </a:lnTo>
                <a:lnTo>
                  <a:pt x="203" y="606"/>
                </a:lnTo>
                <a:lnTo>
                  <a:pt x="200" y="618"/>
                </a:lnTo>
                <a:lnTo>
                  <a:pt x="200" y="618"/>
                </a:lnTo>
                <a:lnTo>
                  <a:pt x="197" y="629"/>
                </a:lnTo>
                <a:lnTo>
                  <a:pt x="197" y="628"/>
                </a:lnTo>
                <a:lnTo>
                  <a:pt x="193" y="638"/>
                </a:lnTo>
                <a:lnTo>
                  <a:pt x="193" y="637"/>
                </a:lnTo>
                <a:lnTo>
                  <a:pt x="188" y="648"/>
                </a:lnTo>
                <a:lnTo>
                  <a:pt x="188" y="647"/>
                </a:lnTo>
                <a:lnTo>
                  <a:pt x="182" y="656"/>
                </a:lnTo>
                <a:lnTo>
                  <a:pt x="183" y="655"/>
                </a:lnTo>
                <a:lnTo>
                  <a:pt x="176" y="662"/>
                </a:lnTo>
                <a:lnTo>
                  <a:pt x="178" y="661"/>
                </a:lnTo>
                <a:lnTo>
                  <a:pt x="170" y="666"/>
                </a:lnTo>
                <a:lnTo>
                  <a:pt x="172" y="665"/>
                </a:lnTo>
                <a:lnTo>
                  <a:pt x="163" y="669"/>
                </a:lnTo>
                <a:lnTo>
                  <a:pt x="166" y="668"/>
                </a:lnTo>
                <a:lnTo>
                  <a:pt x="157" y="669"/>
                </a:lnTo>
                <a:lnTo>
                  <a:pt x="158" y="669"/>
                </a:lnTo>
                <a:lnTo>
                  <a:pt x="148" y="669"/>
                </a:lnTo>
                <a:lnTo>
                  <a:pt x="151" y="669"/>
                </a:lnTo>
                <a:lnTo>
                  <a:pt x="142" y="667"/>
                </a:lnTo>
                <a:lnTo>
                  <a:pt x="144" y="667"/>
                </a:lnTo>
                <a:lnTo>
                  <a:pt x="135" y="663"/>
                </a:lnTo>
                <a:lnTo>
                  <a:pt x="136" y="664"/>
                </a:lnTo>
                <a:lnTo>
                  <a:pt x="128" y="658"/>
                </a:lnTo>
                <a:lnTo>
                  <a:pt x="130" y="659"/>
                </a:lnTo>
                <a:lnTo>
                  <a:pt x="123" y="652"/>
                </a:lnTo>
                <a:lnTo>
                  <a:pt x="124" y="654"/>
                </a:lnTo>
                <a:lnTo>
                  <a:pt x="119" y="645"/>
                </a:lnTo>
                <a:lnTo>
                  <a:pt x="120" y="647"/>
                </a:lnTo>
                <a:lnTo>
                  <a:pt x="116" y="637"/>
                </a:lnTo>
                <a:lnTo>
                  <a:pt x="116" y="638"/>
                </a:lnTo>
                <a:lnTo>
                  <a:pt x="114" y="628"/>
                </a:lnTo>
                <a:lnTo>
                  <a:pt x="114" y="631"/>
                </a:lnTo>
                <a:lnTo>
                  <a:pt x="114" y="620"/>
                </a:lnTo>
                <a:lnTo>
                  <a:pt x="114" y="621"/>
                </a:lnTo>
                <a:lnTo>
                  <a:pt x="115" y="610"/>
                </a:lnTo>
                <a:lnTo>
                  <a:pt x="115" y="611"/>
                </a:lnTo>
                <a:lnTo>
                  <a:pt x="118" y="600"/>
                </a:lnTo>
                <a:lnTo>
                  <a:pt x="117" y="601"/>
                </a:lnTo>
                <a:lnTo>
                  <a:pt x="121" y="591"/>
                </a:lnTo>
                <a:lnTo>
                  <a:pt x="121" y="591"/>
                </a:lnTo>
                <a:lnTo>
                  <a:pt x="124" y="581"/>
                </a:lnTo>
                <a:lnTo>
                  <a:pt x="124" y="582"/>
                </a:lnTo>
                <a:lnTo>
                  <a:pt x="128" y="573"/>
                </a:lnTo>
                <a:lnTo>
                  <a:pt x="128" y="573"/>
                </a:lnTo>
                <a:lnTo>
                  <a:pt x="133" y="565"/>
                </a:lnTo>
                <a:lnTo>
                  <a:pt x="132" y="565"/>
                </a:lnTo>
                <a:lnTo>
                  <a:pt x="137" y="558"/>
                </a:lnTo>
                <a:lnTo>
                  <a:pt x="137" y="558"/>
                </a:lnTo>
                <a:lnTo>
                  <a:pt x="142" y="551"/>
                </a:lnTo>
                <a:lnTo>
                  <a:pt x="141" y="552"/>
                </a:lnTo>
                <a:lnTo>
                  <a:pt x="146" y="547"/>
                </a:lnTo>
                <a:lnTo>
                  <a:pt x="146" y="547"/>
                </a:lnTo>
                <a:lnTo>
                  <a:pt x="151" y="542"/>
                </a:lnTo>
                <a:lnTo>
                  <a:pt x="151" y="542"/>
                </a:lnTo>
                <a:lnTo>
                  <a:pt x="155" y="538"/>
                </a:lnTo>
                <a:lnTo>
                  <a:pt x="154" y="538"/>
                </a:lnTo>
                <a:lnTo>
                  <a:pt x="158" y="535"/>
                </a:lnTo>
                <a:lnTo>
                  <a:pt x="158" y="535"/>
                </a:lnTo>
                <a:lnTo>
                  <a:pt x="162" y="533"/>
                </a:lnTo>
                <a:lnTo>
                  <a:pt x="161" y="534"/>
                </a:lnTo>
                <a:lnTo>
                  <a:pt x="164" y="532"/>
                </a:lnTo>
                <a:lnTo>
                  <a:pt x="165" y="531"/>
                </a:lnTo>
                <a:lnTo>
                  <a:pt x="167" y="530"/>
                </a:lnTo>
                <a:lnTo>
                  <a:pt x="165" y="531"/>
                </a:lnTo>
                <a:lnTo>
                  <a:pt x="167" y="530"/>
                </a:lnTo>
                <a:lnTo>
                  <a:pt x="166" y="530"/>
                </a:lnTo>
                <a:lnTo>
                  <a:pt x="169" y="530"/>
                </a:lnTo>
                <a:lnTo>
                  <a:pt x="168" y="530"/>
                </a:lnTo>
                <a:lnTo>
                  <a:pt x="170" y="530"/>
                </a:lnTo>
                <a:lnTo>
                  <a:pt x="162" y="526"/>
                </a:lnTo>
                <a:lnTo>
                  <a:pt x="163" y="528"/>
                </a:lnTo>
                <a:lnTo>
                  <a:pt x="161" y="525"/>
                </a:lnTo>
                <a:lnTo>
                  <a:pt x="162" y="527"/>
                </a:lnTo>
                <a:lnTo>
                  <a:pt x="163" y="529"/>
                </a:lnTo>
                <a:lnTo>
                  <a:pt x="164" y="531"/>
                </a:lnTo>
                <a:lnTo>
                  <a:pt x="163" y="528"/>
                </a:lnTo>
                <a:lnTo>
                  <a:pt x="163" y="530"/>
                </a:lnTo>
                <a:lnTo>
                  <a:pt x="184" y="520"/>
                </a:lnTo>
                <a:lnTo>
                  <a:pt x="184" y="520"/>
                </a:lnTo>
                <a:lnTo>
                  <a:pt x="183" y="517"/>
                </a:lnTo>
                <a:lnTo>
                  <a:pt x="182" y="517"/>
                </a:lnTo>
                <a:lnTo>
                  <a:pt x="181" y="513"/>
                </a:lnTo>
                <a:lnTo>
                  <a:pt x="181" y="513"/>
                </a:lnTo>
                <a:lnTo>
                  <a:pt x="179" y="508"/>
                </a:lnTo>
                <a:lnTo>
                  <a:pt x="178" y="508"/>
                </a:lnTo>
                <a:lnTo>
                  <a:pt x="176" y="502"/>
                </a:lnTo>
                <a:lnTo>
                  <a:pt x="176" y="502"/>
                </a:lnTo>
                <a:lnTo>
                  <a:pt x="172" y="494"/>
                </a:lnTo>
                <a:lnTo>
                  <a:pt x="171" y="493"/>
                </a:lnTo>
                <a:lnTo>
                  <a:pt x="167" y="485"/>
                </a:lnTo>
                <a:lnTo>
                  <a:pt x="167" y="485"/>
                </a:lnTo>
                <a:lnTo>
                  <a:pt x="162" y="476"/>
                </a:lnTo>
                <a:lnTo>
                  <a:pt x="161" y="475"/>
                </a:lnTo>
                <a:lnTo>
                  <a:pt x="154" y="464"/>
                </a:lnTo>
                <a:lnTo>
                  <a:pt x="154" y="464"/>
                </a:lnTo>
                <a:lnTo>
                  <a:pt x="146" y="452"/>
                </a:lnTo>
                <a:lnTo>
                  <a:pt x="146" y="451"/>
                </a:lnTo>
                <a:lnTo>
                  <a:pt x="137" y="438"/>
                </a:lnTo>
                <a:lnTo>
                  <a:pt x="137" y="437"/>
                </a:lnTo>
                <a:lnTo>
                  <a:pt x="127" y="423"/>
                </a:lnTo>
                <a:lnTo>
                  <a:pt x="127" y="422"/>
                </a:lnTo>
                <a:lnTo>
                  <a:pt x="115" y="406"/>
                </a:lnTo>
                <a:lnTo>
                  <a:pt x="115" y="407"/>
                </a:lnTo>
                <a:lnTo>
                  <a:pt x="103" y="389"/>
                </a:lnTo>
                <a:lnTo>
                  <a:pt x="103" y="390"/>
                </a:lnTo>
                <a:lnTo>
                  <a:pt x="91" y="372"/>
                </a:lnTo>
                <a:lnTo>
                  <a:pt x="91" y="372"/>
                </a:lnTo>
                <a:lnTo>
                  <a:pt x="79" y="355"/>
                </a:lnTo>
                <a:lnTo>
                  <a:pt x="79" y="355"/>
                </a:lnTo>
                <a:lnTo>
                  <a:pt x="67" y="339"/>
                </a:lnTo>
                <a:lnTo>
                  <a:pt x="67" y="339"/>
                </a:lnTo>
                <a:lnTo>
                  <a:pt x="56" y="324"/>
                </a:lnTo>
                <a:lnTo>
                  <a:pt x="56" y="324"/>
                </a:lnTo>
                <a:lnTo>
                  <a:pt x="46" y="310"/>
                </a:lnTo>
                <a:lnTo>
                  <a:pt x="46" y="309"/>
                </a:lnTo>
                <a:lnTo>
                  <a:pt x="38" y="298"/>
                </a:lnTo>
                <a:lnTo>
                  <a:pt x="38" y="298"/>
                </a:lnTo>
                <a:lnTo>
                  <a:pt x="31" y="288"/>
                </a:lnTo>
                <a:lnTo>
                  <a:pt x="32" y="288"/>
                </a:lnTo>
                <a:lnTo>
                  <a:pt x="26" y="280"/>
                </a:lnTo>
                <a:lnTo>
                  <a:pt x="27" y="281"/>
                </a:lnTo>
                <a:lnTo>
                  <a:pt x="24" y="275"/>
                </a:lnTo>
                <a:lnTo>
                  <a:pt x="24" y="276"/>
                </a:lnTo>
                <a:lnTo>
                  <a:pt x="22" y="270"/>
                </a:lnTo>
                <a:lnTo>
                  <a:pt x="23" y="274"/>
                </a:lnTo>
                <a:lnTo>
                  <a:pt x="23" y="268"/>
                </a:lnTo>
                <a:lnTo>
                  <a:pt x="23" y="271"/>
                </a:lnTo>
                <a:lnTo>
                  <a:pt x="24" y="266"/>
                </a:lnTo>
                <a:lnTo>
                  <a:pt x="23" y="268"/>
                </a:lnTo>
                <a:lnTo>
                  <a:pt x="26" y="263"/>
                </a:lnTo>
                <a:lnTo>
                  <a:pt x="26" y="263"/>
                </a:lnTo>
                <a:lnTo>
                  <a:pt x="29" y="257"/>
                </a:lnTo>
                <a:lnTo>
                  <a:pt x="29" y="258"/>
                </a:lnTo>
                <a:lnTo>
                  <a:pt x="34" y="251"/>
                </a:lnTo>
                <a:lnTo>
                  <a:pt x="34" y="251"/>
                </a:lnTo>
                <a:lnTo>
                  <a:pt x="40" y="243"/>
                </a:lnTo>
                <a:lnTo>
                  <a:pt x="40" y="243"/>
                </a:lnTo>
                <a:lnTo>
                  <a:pt x="48" y="233"/>
                </a:lnTo>
                <a:lnTo>
                  <a:pt x="48" y="233"/>
                </a:lnTo>
                <a:lnTo>
                  <a:pt x="57" y="223"/>
                </a:lnTo>
                <a:lnTo>
                  <a:pt x="57" y="223"/>
                </a:lnTo>
                <a:lnTo>
                  <a:pt x="68" y="211"/>
                </a:lnTo>
                <a:lnTo>
                  <a:pt x="68" y="211"/>
                </a:lnTo>
                <a:lnTo>
                  <a:pt x="82" y="198"/>
                </a:lnTo>
                <a:lnTo>
                  <a:pt x="82" y="198"/>
                </a:lnTo>
                <a:lnTo>
                  <a:pt x="98" y="184"/>
                </a:lnTo>
                <a:lnTo>
                  <a:pt x="98" y="184"/>
                </a:lnTo>
                <a:lnTo>
                  <a:pt x="116" y="169"/>
                </a:lnTo>
                <a:lnTo>
                  <a:pt x="116" y="169"/>
                </a:lnTo>
                <a:lnTo>
                  <a:pt x="135" y="154"/>
                </a:lnTo>
                <a:lnTo>
                  <a:pt x="135" y="154"/>
                </a:lnTo>
                <a:lnTo>
                  <a:pt x="156" y="138"/>
                </a:lnTo>
                <a:lnTo>
                  <a:pt x="156" y="139"/>
                </a:lnTo>
                <a:lnTo>
                  <a:pt x="178" y="124"/>
                </a:lnTo>
                <a:lnTo>
                  <a:pt x="178" y="124"/>
                </a:lnTo>
                <a:lnTo>
                  <a:pt x="201" y="109"/>
                </a:lnTo>
                <a:lnTo>
                  <a:pt x="200" y="109"/>
                </a:lnTo>
                <a:lnTo>
                  <a:pt x="223" y="95"/>
                </a:lnTo>
                <a:lnTo>
                  <a:pt x="223" y="95"/>
                </a:lnTo>
                <a:lnTo>
                  <a:pt x="245" y="82"/>
                </a:lnTo>
                <a:lnTo>
                  <a:pt x="245" y="82"/>
                </a:lnTo>
                <a:lnTo>
                  <a:pt x="266" y="70"/>
                </a:lnTo>
                <a:lnTo>
                  <a:pt x="266" y="70"/>
                </a:lnTo>
                <a:lnTo>
                  <a:pt x="286" y="60"/>
                </a:lnTo>
                <a:lnTo>
                  <a:pt x="286" y="60"/>
                </a:lnTo>
                <a:lnTo>
                  <a:pt x="304" y="50"/>
                </a:lnTo>
                <a:lnTo>
                  <a:pt x="304" y="50"/>
                </a:lnTo>
                <a:lnTo>
                  <a:pt x="321" y="41"/>
                </a:lnTo>
                <a:lnTo>
                  <a:pt x="321" y="42"/>
                </a:lnTo>
                <a:lnTo>
                  <a:pt x="336" y="35"/>
                </a:lnTo>
                <a:lnTo>
                  <a:pt x="336" y="35"/>
                </a:lnTo>
                <a:lnTo>
                  <a:pt x="349" y="29"/>
                </a:lnTo>
                <a:lnTo>
                  <a:pt x="349" y="29"/>
                </a:lnTo>
                <a:lnTo>
                  <a:pt x="360" y="25"/>
                </a:lnTo>
                <a:lnTo>
                  <a:pt x="360" y="25"/>
                </a:lnTo>
                <a:lnTo>
                  <a:pt x="369" y="21"/>
                </a:lnTo>
                <a:lnTo>
                  <a:pt x="368" y="21"/>
                </a:lnTo>
                <a:lnTo>
                  <a:pt x="375" y="19"/>
                </a:lnTo>
                <a:lnTo>
                  <a:pt x="376" y="19"/>
                </a:lnTo>
                <a:lnTo>
                  <a:pt x="381" y="17"/>
                </a:lnTo>
                <a:lnTo>
                  <a:pt x="378" y="17"/>
                </a:lnTo>
                <a:lnTo>
                  <a:pt x="383" y="17"/>
                </a:lnTo>
                <a:lnTo>
                  <a:pt x="384" y="17"/>
                </a:lnTo>
                <a:lnTo>
                  <a:pt x="387" y="16"/>
                </a:lnTo>
                <a:lnTo>
                  <a:pt x="384" y="17"/>
                </a:lnTo>
                <a:lnTo>
                  <a:pt x="388" y="17"/>
                </a:lnTo>
                <a:lnTo>
                  <a:pt x="390" y="16"/>
                </a:lnTo>
                <a:lnTo>
                  <a:pt x="392" y="16"/>
                </a:lnTo>
                <a:lnTo>
                  <a:pt x="395" y="9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4" name="Ink 2"/>
              <p14:cNvContentPartPr/>
              <p14:nvPr/>
            </p14:nvContentPartPr>
            <p14:xfrm>
              <a:off x="8410800" y="1890720"/>
              <a:ext cx="217800" cy="82440"/>
            </p14:xfrm>
          </p:contentPart>
        </mc:Choice>
        <mc:Fallback xmlns="">
          <p:pic>
            <p:nvPicPr>
              <p:cNvPr id="64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1720" y="1871640"/>
                <a:ext cx="25596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/>
          <p:cNvGrpSpPr/>
          <p:nvPr/>
        </p:nvGrpSpPr>
        <p:grpSpPr>
          <a:xfrm>
            <a:off x="7669213" y="748455"/>
            <a:ext cx="519112" cy="583458"/>
            <a:chOff x="6145213" y="748455"/>
            <a:chExt cx="519112" cy="583458"/>
          </a:xfrm>
        </p:grpSpPr>
        <p:sp>
          <p:nvSpPr>
            <p:cNvPr id="61" name="Freeform 48"/>
            <p:cNvSpPr>
              <a:spLocks/>
            </p:cNvSpPr>
            <p:nvPr/>
          </p:nvSpPr>
          <p:spPr bwMode="auto">
            <a:xfrm>
              <a:off x="6492875" y="1103313"/>
              <a:ext cx="171450" cy="228600"/>
            </a:xfrm>
            <a:custGeom>
              <a:avLst/>
              <a:gdLst>
                <a:gd name="T0" fmla="*/ 19 w 108"/>
                <a:gd name="T1" fmla="*/ 5 h 144"/>
                <a:gd name="T2" fmla="*/ 0 w 108"/>
                <a:gd name="T3" fmla="*/ 11 h 144"/>
                <a:gd name="T4" fmla="*/ 2 w 108"/>
                <a:gd name="T5" fmla="*/ 15 h 144"/>
                <a:gd name="T6" fmla="*/ 5 w 108"/>
                <a:gd name="T7" fmla="*/ 21 h 144"/>
                <a:gd name="T8" fmla="*/ 9 w 108"/>
                <a:gd name="T9" fmla="*/ 28 h 144"/>
                <a:gd name="T10" fmla="*/ 13 w 108"/>
                <a:gd name="T11" fmla="*/ 36 h 144"/>
                <a:gd name="T12" fmla="*/ 19 w 108"/>
                <a:gd name="T13" fmla="*/ 44 h 144"/>
                <a:gd name="T14" fmla="*/ 25 w 108"/>
                <a:gd name="T15" fmla="*/ 56 h 144"/>
                <a:gd name="T16" fmla="*/ 32 w 108"/>
                <a:gd name="T17" fmla="*/ 68 h 144"/>
                <a:gd name="T18" fmla="*/ 40 w 108"/>
                <a:gd name="T19" fmla="*/ 79 h 144"/>
                <a:gd name="T20" fmla="*/ 49 w 108"/>
                <a:gd name="T21" fmla="*/ 90 h 144"/>
                <a:gd name="T22" fmla="*/ 57 w 108"/>
                <a:gd name="T23" fmla="*/ 101 h 144"/>
                <a:gd name="T24" fmla="*/ 66 w 108"/>
                <a:gd name="T25" fmla="*/ 112 h 144"/>
                <a:gd name="T26" fmla="*/ 77 w 108"/>
                <a:gd name="T27" fmla="*/ 122 h 144"/>
                <a:gd name="T28" fmla="*/ 88 w 108"/>
                <a:gd name="T29" fmla="*/ 132 h 144"/>
                <a:gd name="T30" fmla="*/ 98 w 108"/>
                <a:gd name="T31" fmla="*/ 137 h 144"/>
                <a:gd name="T32" fmla="*/ 104 w 108"/>
                <a:gd name="T33" fmla="*/ 130 h 144"/>
                <a:gd name="T34" fmla="*/ 99 w 108"/>
                <a:gd name="T35" fmla="*/ 121 h 144"/>
                <a:gd name="T36" fmla="*/ 91 w 108"/>
                <a:gd name="T37" fmla="*/ 109 h 144"/>
                <a:gd name="T38" fmla="*/ 83 w 108"/>
                <a:gd name="T39" fmla="*/ 98 h 144"/>
                <a:gd name="T40" fmla="*/ 74 w 108"/>
                <a:gd name="T41" fmla="*/ 87 h 144"/>
                <a:gd name="T42" fmla="*/ 66 w 108"/>
                <a:gd name="T43" fmla="*/ 76 h 144"/>
                <a:gd name="T44" fmla="*/ 58 w 108"/>
                <a:gd name="T45" fmla="*/ 65 h 144"/>
                <a:gd name="T46" fmla="*/ 51 w 108"/>
                <a:gd name="T47" fmla="*/ 55 h 144"/>
                <a:gd name="T48" fmla="*/ 43 w 108"/>
                <a:gd name="T49" fmla="*/ 44 h 144"/>
                <a:gd name="T50" fmla="*/ 38 w 108"/>
                <a:gd name="T51" fmla="*/ 34 h 144"/>
                <a:gd name="T52" fmla="*/ 31 w 108"/>
                <a:gd name="T53" fmla="*/ 24 h 144"/>
                <a:gd name="T54" fmla="*/ 27 w 108"/>
                <a:gd name="T55" fmla="*/ 17 h 144"/>
                <a:gd name="T56" fmla="*/ 24 w 108"/>
                <a:gd name="T57" fmla="*/ 11 h 144"/>
                <a:gd name="T58" fmla="*/ 21 w 108"/>
                <a:gd name="T59" fmla="*/ 6 h 144"/>
                <a:gd name="T60" fmla="*/ 19 w 108"/>
                <a:gd name="T61" fmla="*/ 2 h 144"/>
                <a:gd name="T62" fmla="*/ 18 w 108"/>
                <a:gd name="T63" fmla="*/ 0 h 144"/>
                <a:gd name="T64" fmla="*/ 18 w 108"/>
                <a:gd name="T65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44">
                  <a:moveTo>
                    <a:pt x="18" y="11"/>
                  </a:moveTo>
                  <a:lnTo>
                    <a:pt x="19" y="5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13" y="35"/>
                  </a:lnTo>
                  <a:lnTo>
                    <a:pt x="13" y="36"/>
                  </a:lnTo>
                  <a:lnTo>
                    <a:pt x="19" y="45"/>
                  </a:lnTo>
                  <a:lnTo>
                    <a:pt x="19" y="44"/>
                  </a:lnTo>
                  <a:lnTo>
                    <a:pt x="24" y="56"/>
                  </a:lnTo>
                  <a:lnTo>
                    <a:pt x="25" y="56"/>
                  </a:lnTo>
                  <a:lnTo>
                    <a:pt x="32" y="67"/>
                  </a:lnTo>
                  <a:lnTo>
                    <a:pt x="32" y="68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7" y="101"/>
                  </a:lnTo>
                  <a:lnTo>
                    <a:pt x="57" y="101"/>
                  </a:lnTo>
                  <a:lnTo>
                    <a:pt x="66" y="111"/>
                  </a:lnTo>
                  <a:lnTo>
                    <a:pt x="66" y="112"/>
                  </a:lnTo>
                  <a:lnTo>
                    <a:pt x="76" y="122"/>
                  </a:lnTo>
                  <a:lnTo>
                    <a:pt x="77" y="122"/>
                  </a:lnTo>
                  <a:lnTo>
                    <a:pt x="87" y="131"/>
                  </a:lnTo>
                  <a:lnTo>
                    <a:pt x="88" y="132"/>
                  </a:lnTo>
                  <a:lnTo>
                    <a:pt x="97" y="137"/>
                  </a:lnTo>
                  <a:lnTo>
                    <a:pt x="98" y="137"/>
                  </a:lnTo>
                  <a:lnTo>
                    <a:pt x="108" y="144"/>
                  </a:lnTo>
                  <a:lnTo>
                    <a:pt x="104" y="130"/>
                  </a:lnTo>
                  <a:lnTo>
                    <a:pt x="105" y="130"/>
                  </a:lnTo>
                  <a:lnTo>
                    <a:pt x="99" y="121"/>
                  </a:lnTo>
                  <a:lnTo>
                    <a:pt x="99" y="121"/>
                  </a:lnTo>
                  <a:lnTo>
                    <a:pt x="91" y="109"/>
                  </a:lnTo>
                  <a:lnTo>
                    <a:pt x="91" y="109"/>
                  </a:lnTo>
                  <a:lnTo>
                    <a:pt x="83" y="98"/>
                  </a:lnTo>
                  <a:lnTo>
                    <a:pt x="83" y="97"/>
                  </a:lnTo>
                  <a:lnTo>
                    <a:pt x="74" y="87"/>
                  </a:lnTo>
                  <a:lnTo>
                    <a:pt x="75" y="87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58" y="65"/>
                  </a:lnTo>
                  <a:lnTo>
                    <a:pt x="58" y="66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43" y="44"/>
                  </a:lnTo>
                  <a:lnTo>
                    <a:pt x="44" y="45"/>
                  </a:lnTo>
                  <a:lnTo>
                    <a:pt x="38" y="34"/>
                  </a:lnTo>
                  <a:lnTo>
                    <a:pt x="37" y="33"/>
                  </a:lnTo>
                  <a:lnTo>
                    <a:pt x="31" y="24"/>
                  </a:lnTo>
                  <a:lnTo>
                    <a:pt x="32" y="25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2"/>
                  </a:lnTo>
                  <a:lnTo>
                    <a:pt x="19" y="4"/>
                  </a:lnTo>
                  <a:lnTo>
                    <a:pt x="18" y="0"/>
                  </a:lnTo>
                  <a:lnTo>
                    <a:pt x="13" y="14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145213" y="748455"/>
              <a:ext cx="295275" cy="262783"/>
              <a:chOff x="6145213" y="748455"/>
              <a:chExt cx="295275" cy="262783"/>
            </a:xfrm>
          </p:grpSpPr>
          <p:sp>
            <p:nvSpPr>
              <p:cNvPr id="66" name="Freeform 30"/>
              <p:cNvSpPr>
                <a:spLocks/>
              </p:cNvSpPr>
              <p:nvPr/>
            </p:nvSpPr>
            <p:spPr bwMode="auto">
              <a:xfrm rot="20924771">
                <a:off x="6353175" y="748455"/>
                <a:ext cx="87313" cy="211138"/>
              </a:xfrm>
              <a:custGeom>
                <a:avLst/>
                <a:gdLst>
                  <a:gd name="T0" fmla="*/ 1 w 55"/>
                  <a:gd name="T1" fmla="*/ 0 h 133"/>
                  <a:gd name="T2" fmla="*/ 1 w 55"/>
                  <a:gd name="T3" fmla="*/ 2 h 133"/>
                  <a:gd name="T4" fmla="*/ 1 w 55"/>
                  <a:gd name="T5" fmla="*/ 3 h 133"/>
                  <a:gd name="T6" fmla="*/ 0 w 55"/>
                  <a:gd name="T7" fmla="*/ 7 h 133"/>
                  <a:gd name="T8" fmla="*/ 2 w 55"/>
                  <a:gd name="T9" fmla="*/ 16 h 133"/>
                  <a:gd name="T10" fmla="*/ 2 w 55"/>
                  <a:gd name="T11" fmla="*/ 16 h 133"/>
                  <a:gd name="T12" fmla="*/ 3 w 55"/>
                  <a:gd name="T13" fmla="*/ 23 h 133"/>
                  <a:gd name="T14" fmla="*/ 3 w 55"/>
                  <a:gd name="T15" fmla="*/ 24 h 133"/>
                  <a:gd name="T16" fmla="*/ 5 w 55"/>
                  <a:gd name="T17" fmla="*/ 33 h 133"/>
                  <a:gd name="T18" fmla="*/ 5 w 55"/>
                  <a:gd name="T19" fmla="*/ 34 h 133"/>
                  <a:gd name="T20" fmla="*/ 7 w 55"/>
                  <a:gd name="T21" fmla="*/ 45 h 133"/>
                  <a:gd name="T22" fmla="*/ 7 w 55"/>
                  <a:gd name="T23" fmla="*/ 45 h 133"/>
                  <a:gd name="T24" fmla="*/ 10 w 55"/>
                  <a:gd name="T25" fmla="*/ 57 h 133"/>
                  <a:gd name="T26" fmla="*/ 10 w 55"/>
                  <a:gd name="T27" fmla="*/ 57 h 133"/>
                  <a:gd name="T28" fmla="*/ 13 w 55"/>
                  <a:gd name="T29" fmla="*/ 69 h 133"/>
                  <a:gd name="T30" fmla="*/ 13 w 55"/>
                  <a:gd name="T31" fmla="*/ 70 h 133"/>
                  <a:gd name="T32" fmla="*/ 16 w 55"/>
                  <a:gd name="T33" fmla="*/ 82 h 133"/>
                  <a:gd name="T34" fmla="*/ 16 w 55"/>
                  <a:gd name="T35" fmla="*/ 82 h 133"/>
                  <a:gd name="T36" fmla="*/ 19 w 55"/>
                  <a:gd name="T37" fmla="*/ 93 h 133"/>
                  <a:gd name="T38" fmla="*/ 19 w 55"/>
                  <a:gd name="T39" fmla="*/ 93 h 133"/>
                  <a:gd name="T40" fmla="*/ 22 w 55"/>
                  <a:gd name="T41" fmla="*/ 103 h 133"/>
                  <a:gd name="T42" fmla="*/ 23 w 55"/>
                  <a:gd name="T43" fmla="*/ 103 h 133"/>
                  <a:gd name="T44" fmla="*/ 25 w 55"/>
                  <a:gd name="T45" fmla="*/ 112 h 133"/>
                  <a:gd name="T46" fmla="*/ 25 w 55"/>
                  <a:gd name="T47" fmla="*/ 112 h 133"/>
                  <a:gd name="T48" fmla="*/ 27 w 55"/>
                  <a:gd name="T49" fmla="*/ 118 h 133"/>
                  <a:gd name="T50" fmla="*/ 28 w 55"/>
                  <a:gd name="T51" fmla="*/ 119 h 133"/>
                  <a:gd name="T52" fmla="*/ 30 w 55"/>
                  <a:gd name="T53" fmla="*/ 124 h 133"/>
                  <a:gd name="T54" fmla="*/ 30 w 55"/>
                  <a:gd name="T55" fmla="*/ 125 h 133"/>
                  <a:gd name="T56" fmla="*/ 32 w 55"/>
                  <a:gd name="T57" fmla="*/ 128 h 133"/>
                  <a:gd name="T58" fmla="*/ 37 w 55"/>
                  <a:gd name="T59" fmla="*/ 133 h 133"/>
                  <a:gd name="T60" fmla="*/ 54 w 55"/>
                  <a:gd name="T61" fmla="*/ 118 h 133"/>
                  <a:gd name="T62" fmla="*/ 55 w 55"/>
                  <a:gd name="T63" fmla="*/ 119 h 133"/>
                  <a:gd name="T64" fmla="*/ 54 w 55"/>
                  <a:gd name="T65" fmla="*/ 115 h 133"/>
                  <a:gd name="T66" fmla="*/ 53 w 55"/>
                  <a:gd name="T67" fmla="*/ 114 h 133"/>
                  <a:gd name="T68" fmla="*/ 51 w 55"/>
                  <a:gd name="T69" fmla="*/ 109 h 133"/>
                  <a:gd name="T70" fmla="*/ 52 w 55"/>
                  <a:gd name="T71" fmla="*/ 110 h 133"/>
                  <a:gd name="T72" fmla="*/ 50 w 55"/>
                  <a:gd name="T73" fmla="*/ 104 h 133"/>
                  <a:gd name="T74" fmla="*/ 49 w 55"/>
                  <a:gd name="T75" fmla="*/ 104 h 133"/>
                  <a:gd name="T76" fmla="*/ 47 w 55"/>
                  <a:gd name="T77" fmla="*/ 95 h 133"/>
                  <a:gd name="T78" fmla="*/ 47 w 55"/>
                  <a:gd name="T79" fmla="*/ 96 h 133"/>
                  <a:gd name="T80" fmla="*/ 44 w 55"/>
                  <a:gd name="T81" fmla="*/ 86 h 133"/>
                  <a:gd name="T82" fmla="*/ 44 w 55"/>
                  <a:gd name="T83" fmla="*/ 86 h 133"/>
                  <a:gd name="T84" fmla="*/ 40 w 55"/>
                  <a:gd name="T85" fmla="*/ 75 h 133"/>
                  <a:gd name="T86" fmla="*/ 40 w 55"/>
                  <a:gd name="T87" fmla="*/ 75 h 133"/>
                  <a:gd name="T88" fmla="*/ 37 w 55"/>
                  <a:gd name="T89" fmla="*/ 63 h 133"/>
                  <a:gd name="T90" fmla="*/ 37 w 55"/>
                  <a:gd name="T91" fmla="*/ 63 h 133"/>
                  <a:gd name="T92" fmla="*/ 34 w 55"/>
                  <a:gd name="T93" fmla="*/ 51 h 133"/>
                  <a:gd name="T94" fmla="*/ 34 w 55"/>
                  <a:gd name="T95" fmla="*/ 51 h 133"/>
                  <a:gd name="T96" fmla="*/ 30 w 55"/>
                  <a:gd name="T97" fmla="*/ 39 h 133"/>
                  <a:gd name="T98" fmla="*/ 30 w 55"/>
                  <a:gd name="T99" fmla="*/ 39 h 133"/>
                  <a:gd name="T100" fmla="*/ 28 w 55"/>
                  <a:gd name="T101" fmla="*/ 28 h 133"/>
                  <a:gd name="T102" fmla="*/ 28 w 55"/>
                  <a:gd name="T103" fmla="*/ 28 h 133"/>
                  <a:gd name="T104" fmla="*/ 25 w 55"/>
                  <a:gd name="T105" fmla="*/ 19 h 133"/>
                  <a:gd name="T106" fmla="*/ 25 w 55"/>
                  <a:gd name="T107" fmla="*/ 19 h 133"/>
                  <a:gd name="T108" fmla="*/ 24 w 55"/>
                  <a:gd name="T109" fmla="*/ 12 h 133"/>
                  <a:gd name="T110" fmla="*/ 24 w 55"/>
                  <a:gd name="T111" fmla="*/ 11 h 133"/>
                  <a:gd name="T112" fmla="*/ 22 w 55"/>
                  <a:gd name="T113" fmla="*/ 5 h 133"/>
                  <a:gd name="T114" fmla="*/ 22 w 55"/>
                  <a:gd name="T115" fmla="*/ 7 h 133"/>
                  <a:gd name="T116" fmla="*/ 22 w 55"/>
                  <a:gd name="T117" fmla="*/ 3 h 133"/>
                  <a:gd name="T118" fmla="*/ 22 w 55"/>
                  <a:gd name="T119" fmla="*/ 2 h 133"/>
                  <a:gd name="T120" fmla="*/ 21 w 55"/>
                  <a:gd name="T121" fmla="*/ 0 h 133"/>
                  <a:gd name="T122" fmla="*/ 1 w 55"/>
                  <a:gd name="T12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133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3" y="23"/>
                    </a:lnTo>
                    <a:lnTo>
                      <a:pt x="3" y="24"/>
                    </a:lnTo>
                    <a:lnTo>
                      <a:pt x="5" y="33"/>
                    </a:lnTo>
                    <a:lnTo>
                      <a:pt x="5" y="34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13" y="69"/>
                    </a:lnTo>
                    <a:lnTo>
                      <a:pt x="13" y="70"/>
                    </a:lnTo>
                    <a:lnTo>
                      <a:pt x="16" y="82"/>
                    </a:lnTo>
                    <a:lnTo>
                      <a:pt x="16" y="82"/>
                    </a:lnTo>
                    <a:lnTo>
                      <a:pt x="19" y="93"/>
                    </a:lnTo>
                    <a:lnTo>
                      <a:pt x="19" y="93"/>
                    </a:lnTo>
                    <a:lnTo>
                      <a:pt x="22" y="103"/>
                    </a:lnTo>
                    <a:lnTo>
                      <a:pt x="23" y="103"/>
                    </a:lnTo>
                    <a:lnTo>
                      <a:pt x="25" y="112"/>
                    </a:lnTo>
                    <a:lnTo>
                      <a:pt x="25" y="112"/>
                    </a:lnTo>
                    <a:lnTo>
                      <a:pt x="27" y="118"/>
                    </a:lnTo>
                    <a:lnTo>
                      <a:pt x="28" y="119"/>
                    </a:lnTo>
                    <a:lnTo>
                      <a:pt x="30" y="124"/>
                    </a:lnTo>
                    <a:lnTo>
                      <a:pt x="30" y="125"/>
                    </a:lnTo>
                    <a:lnTo>
                      <a:pt x="32" y="128"/>
                    </a:lnTo>
                    <a:lnTo>
                      <a:pt x="37" y="133"/>
                    </a:lnTo>
                    <a:lnTo>
                      <a:pt x="54" y="118"/>
                    </a:lnTo>
                    <a:lnTo>
                      <a:pt x="55" y="119"/>
                    </a:lnTo>
                    <a:lnTo>
                      <a:pt x="54" y="115"/>
                    </a:lnTo>
                    <a:lnTo>
                      <a:pt x="53" y="114"/>
                    </a:lnTo>
                    <a:lnTo>
                      <a:pt x="51" y="109"/>
                    </a:lnTo>
                    <a:lnTo>
                      <a:pt x="52" y="110"/>
                    </a:lnTo>
                    <a:lnTo>
                      <a:pt x="50" y="104"/>
                    </a:lnTo>
                    <a:lnTo>
                      <a:pt x="49" y="104"/>
                    </a:lnTo>
                    <a:lnTo>
                      <a:pt x="47" y="95"/>
                    </a:lnTo>
                    <a:lnTo>
                      <a:pt x="47" y="9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40" y="75"/>
                    </a:lnTo>
                    <a:lnTo>
                      <a:pt x="40" y="75"/>
                    </a:lnTo>
                    <a:lnTo>
                      <a:pt x="37" y="63"/>
                    </a:lnTo>
                    <a:lnTo>
                      <a:pt x="37" y="63"/>
                    </a:lnTo>
                    <a:lnTo>
                      <a:pt x="34" y="51"/>
                    </a:lnTo>
                    <a:lnTo>
                      <a:pt x="34" y="5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5" y="19"/>
                    </a:lnTo>
                    <a:lnTo>
                      <a:pt x="25" y="19"/>
                    </a:lnTo>
                    <a:lnTo>
                      <a:pt x="24" y="12"/>
                    </a:lnTo>
                    <a:lnTo>
                      <a:pt x="24" y="11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2" y="3"/>
                    </a:lnTo>
                    <a:lnTo>
                      <a:pt x="22" y="2"/>
                    </a:lnTo>
                    <a:lnTo>
                      <a:pt x="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67" name="Freeform 35"/>
              <p:cNvSpPr>
                <a:spLocks/>
              </p:cNvSpPr>
              <p:nvPr/>
            </p:nvSpPr>
            <p:spPr bwMode="auto">
              <a:xfrm>
                <a:off x="6145213" y="808038"/>
                <a:ext cx="104775" cy="203200"/>
              </a:xfrm>
              <a:custGeom>
                <a:avLst/>
                <a:gdLst>
                  <a:gd name="T0" fmla="*/ 26 w 66"/>
                  <a:gd name="T1" fmla="*/ 14 h 128"/>
                  <a:gd name="T2" fmla="*/ 25 w 66"/>
                  <a:gd name="T3" fmla="*/ 7 h 128"/>
                  <a:gd name="T4" fmla="*/ 21 w 66"/>
                  <a:gd name="T5" fmla="*/ 0 h 128"/>
                  <a:gd name="T6" fmla="*/ 0 w 66"/>
                  <a:gd name="T7" fmla="*/ 15 h 128"/>
                  <a:gd name="T8" fmla="*/ 2 w 66"/>
                  <a:gd name="T9" fmla="*/ 23 h 128"/>
                  <a:gd name="T10" fmla="*/ 4 w 66"/>
                  <a:gd name="T11" fmla="*/ 31 h 128"/>
                  <a:gd name="T12" fmla="*/ 8 w 66"/>
                  <a:gd name="T13" fmla="*/ 41 h 128"/>
                  <a:gd name="T14" fmla="*/ 11 w 66"/>
                  <a:gd name="T15" fmla="*/ 51 h 128"/>
                  <a:gd name="T16" fmla="*/ 15 w 66"/>
                  <a:gd name="T17" fmla="*/ 63 h 128"/>
                  <a:gd name="T18" fmla="*/ 20 w 66"/>
                  <a:gd name="T19" fmla="*/ 75 h 128"/>
                  <a:gd name="T20" fmla="*/ 26 w 66"/>
                  <a:gd name="T21" fmla="*/ 88 h 128"/>
                  <a:gd name="T22" fmla="*/ 31 w 66"/>
                  <a:gd name="T23" fmla="*/ 99 h 128"/>
                  <a:gd name="T24" fmla="*/ 36 w 66"/>
                  <a:gd name="T25" fmla="*/ 108 h 128"/>
                  <a:gd name="T26" fmla="*/ 42 w 66"/>
                  <a:gd name="T27" fmla="*/ 117 h 128"/>
                  <a:gd name="T28" fmla="*/ 47 w 66"/>
                  <a:gd name="T29" fmla="*/ 122 h 128"/>
                  <a:gd name="T30" fmla="*/ 57 w 66"/>
                  <a:gd name="T31" fmla="*/ 127 h 128"/>
                  <a:gd name="T32" fmla="*/ 66 w 66"/>
                  <a:gd name="T33" fmla="*/ 118 h 128"/>
                  <a:gd name="T34" fmla="*/ 64 w 66"/>
                  <a:gd name="T35" fmla="*/ 112 h 128"/>
                  <a:gd name="T36" fmla="*/ 62 w 66"/>
                  <a:gd name="T37" fmla="*/ 106 h 128"/>
                  <a:gd name="T38" fmla="*/ 57 w 66"/>
                  <a:gd name="T39" fmla="*/ 97 h 128"/>
                  <a:gd name="T40" fmla="*/ 53 w 66"/>
                  <a:gd name="T41" fmla="*/ 89 h 128"/>
                  <a:gd name="T42" fmla="*/ 48 w 66"/>
                  <a:gd name="T43" fmla="*/ 78 h 128"/>
                  <a:gd name="T44" fmla="*/ 43 w 66"/>
                  <a:gd name="T45" fmla="*/ 66 h 128"/>
                  <a:gd name="T46" fmla="*/ 38 w 66"/>
                  <a:gd name="T47" fmla="*/ 54 h 128"/>
                  <a:gd name="T48" fmla="*/ 34 w 66"/>
                  <a:gd name="T49" fmla="*/ 43 h 128"/>
                  <a:gd name="T50" fmla="*/ 30 w 66"/>
                  <a:gd name="T51" fmla="*/ 32 h 128"/>
                  <a:gd name="T52" fmla="*/ 27 w 66"/>
                  <a:gd name="T53" fmla="*/ 24 h 128"/>
                  <a:gd name="T54" fmla="*/ 25 w 66"/>
                  <a:gd name="T55" fmla="*/ 16 h 128"/>
                  <a:gd name="T56" fmla="*/ 23 w 66"/>
                  <a:gd name="T57" fmla="*/ 10 h 128"/>
                  <a:gd name="T58" fmla="*/ 22 w 66"/>
                  <a:gd name="T59" fmla="*/ 8 h 128"/>
                  <a:gd name="T60" fmla="*/ 23 w 66"/>
                  <a:gd name="T61" fmla="*/ 9 h 128"/>
                  <a:gd name="T62" fmla="*/ 15 w 66"/>
                  <a:gd name="T63" fmla="*/ 18 h 128"/>
                  <a:gd name="T64" fmla="*/ 18 w 66"/>
                  <a:gd name="T65" fmla="*/ 18 h 128"/>
                  <a:gd name="T66" fmla="*/ 17 w 66"/>
                  <a:gd name="T67" fmla="*/ 19 h 128"/>
                  <a:gd name="T68" fmla="*/ 22 w 66"/>
                  <a:gd name="T69" fmla="*/ 1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" h="128">
                    <a:moveTo>
                      <a:pt x="25" y="16"/>
                    </a:moveTo>
                    <a:lnTo>
                      <a:pt x="26" y="14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24" y="5"/>
                    </a:lnTo>
                    <a:lnTo>
                      <a:pt x="21" y="0"/>
                    </a:lnTo>
                    <a:lnTo>
                      <a:pt x="0" y="6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4" y="31"/>
                    </a:lnTo>
                    <a:lnTo>
                      <a:pt x="4" y="32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15" y="63"/>
                    </a:lnTo>
                    <a:lnTo>
                      <a:pt x="15" y="63"/>
                    </a:lnTo>
                    <a:lnTo>
                      <a:pt x="20" y="75"/>
                    </a:lnTo>
                    <a:lnTo>
                      <a:pt x="20" y="76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31" y="99"/>
                    </a:lnTo>
                    <a:lnTo>
                      <a:pt x="31" y="100"/>
                    </a:lnTo>
                    <a:lnTo>
                      <a:pt x="36" y="108"/>
                    </a:lnTo>
                    <a:lnTo>
                      <a:pt x="37" y="109"/>
                    </a:lnTo>
                    <a:lnTo>
                      <a:pt x="42" y="117"/>
                    </a:lnTo>
                    <a:lnTo>
                      <a:pt x="43" y="118"/>
                    </a:lnTo>
                    <a:lnTo>
                      <a:pt x="47" y="122"/>
                    </a:lnTo>
                    <a:lnTo>
                      <a:pt x="55" y="127"/>
                    </a:lnTo>
                    <a:lnTo>
                      <a:pt x="57" y="127"/>
                    </a:lnTo>
                    <a:lnTo>
                      <a:pt x="61" y="128"/>
                    </a:lnTo>
                    <a:lnTo>
                      <a:pt x="66" y="118"/>
                    </a:lnTo>
                    <a:lnTo>
                      <a:pt x="66" y="117"/>
                    </a:lnTo>
                    <a:lnTo>
                      <a:pt x="64" y="112"/>
                    </a:lnTo>
                    <a:lnTo>
                      <a:pt x="64" y="112"/>
                    </a:lnTo>
                    <a:lnTo>
                      <a:pt x="62" y="106"/>
                    </a:lnTo>
                    <a:lnTo>
                      <a:pt x="61" y="104"/>
                    </a:lnTo>
                    <a:lnTo>
                      <a:pt x="57" y="97"/>
                    </a:lnTo>
                    <a:lnTo>
                      <a:pt x="57" y="97"/>
                    </a:lnTo>
                    <a:lnTo>
                      <a:pt x="53" y="89"/>
                    </a:lnTo>
                    <a:lnTo>
                      <a:pt x="53" y="89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43" y="66"/>
                    </a:lnTo>
                    <a:lnTo>
                      <a:pt x="43" y="67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34" y="43"/>
                    </a:lnTo>
                    <a:lnTo>
                      <a:pt x="34" y="43"/>
                    </a:lnTo>
                    <a:lnTo>
                      <a:pt x="30" y="32"/>
                    </a:lnTo>
                    <a:lnTo>
                      <a:pt x="30" y="33"/>
                    </a:lnTo>
                    <a:lnTo>
                      <a:pt x="27" y="24"/>
                    </a:lnTo>
                    <a:lnTo>
                      <a:pt x="27" y="24"/>
                    </a:lnTo>
                    <a:lnTo>
                      <a:pt x="25" y="16"/>
                    </a:lnTo>
                    <a:lnTo>
                      <a:pt x="25" y="16"/>
                    </a:lnTo>
                    <a:lnTo>
                      <a:pt x="23" y="10"/>
                    </a:lnTo>
                    <a:lnTo>
                      <a:pt x="23" y="11"/>
                    </a:lnTo>
                    <a:lnTo>
                      <a:pt x="22" y="8"/>
                    </a:lnTo>
                    <a:lnTo>
                      <a:pt x="22" y="12"/>
                    </a:lnTo>
                    <a:lnTo>
                      <a:pt x="23" y="9"/>
                    </a:lnTo>
                    <a:lnTo>
                      <a:pt x="13" y="19"/>
                    </a:lnTo>
                    <a:lnTo>
                      <a:pt x="15" y="18"/>
                    </a:lnTo>
                    <a:lnTo>
                      <a:pt x="16" y="18"/>
                    </a:lnTo>
                    <a:lnTo>
                      <a:pt x="18" y="18"/>
                    </a:lnTo>
                    <a:lnTo>
                      <a:pt x="14" y="18"/>
                    </a:lnTo>
                    <a:lnTo>
                      <a:pt x="17" y="19"/>
                    </a:lnTo>
                    <a:lnTo>
                      <a:pt x="20" y="19"/>
                    </a:lnTo>
                    <a:lnTo>
                      <a:pt x="22" y="19"/>
                    </a:lnTo>
                    <a:lnTo>
                      <a:pt x="25" y="1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68" name="Freeform 36"/>
              <p:cNvSpPr>
                <a:spLocks/>
              </p:cNvSpPr>
              <p:nvPr/>
            </p:nvSpPr>
            <p:spPr bwMode="auto">
              <a:xfrm>
                <a:off x="6205538" y="765175"/>
                <a:ext cx="127000" cy="238125"/>
              </a:xfrm>
              <a:custGeom>
                <a:avLst/>
                <a:gdLst>
                  <a:gd name="T0" fmla="*/ 16 w 80"/>
                  <a:gd name="T1" fmla="*/ 7 h 150"/>
                  <a:gd name="T2" fmla="*/ 0 w 80"/>
                  <a:gd name="T3" fmla="*/ 3 h 150"/>
                  <a:gd name="T4" fmla="*/ 0 w 80"/>
                  <a:gd name="T5" fmla="*/ 10 h 150"/>
                  <a:gd name="T6" fmla="*/ 0 w 80"/>
                  <a:gd name="T7" fmla="*/ 16 h 150"/>
                  <a:gd name="T8" fmla="*/ 3 w 80"/>
                  <a:gd name="T9" fmla="*/ 25 h 150"/>
                  <a:gd name="T10" fmla="*/ 5 w 80"/>
                  <a:gd name="T11" fmla="*/ 35 h 150"/>
                  <a:gd name="T12" fmla="*/ 8 w 80"/>
                  <a:gd name="T13" fmla="*/ 47 h 150"/>
                  <a:gd name="T14" fmla="*/ 12 w 80"/>
                  <a:gd name="T15" fmla="*/ 59 h 150"/>
                  <a:gd name="T16" fmla="*/ 18 w 80"/>
                  <a:gd name="T17" fmla="*/ 73 h 150"/>
                  <a:gd name="T18" fmla="*/ 23 w 80"/>
                  <a:gd name="T19" fmla="*/ 87 h 150"/>
                  <a:gd name="T20" fmla="*/ 30 w 80"/>
                  <a:gd name="T21" fmla="*/ 100 h 150"/>
                  <a:gd name="T22" fmla="*/ 37 w 80"/>
                  <a:gd name="T23" fmla="*/ 112 h 150"/>
                  <a:gd name="T24" fmla="*/ 44 w 80"/>
                  <a:gd name="T25" fmla="*/ 123 h 150"/>
                  <a:gd name="T26" fmla="*/ 51 w 80"/>
                  <a:gd name="T27" fmla="*/ 133 h 150"/>
                  <a:gd name="T28" fmla="*/ 57 w 80"/>
                  <a:gd name="T29" fmla="*/ 140 h 150"/>
                  <a:gd name="T30" fmla="*/ 64 w 80"/>
                  <a:gd name="T31" fmla="*/ 146 h 150"/>
                  <a:gd name="T32" fmla="*/ 71 w 80"/>
                  <a:gd name="T33" fmla="*/ 150 h 150"/>
                  <a:gd name="T34" fmla="*/ 79 w 80"/>
                  <a:gd name="T35" fmla="*/ 133 h 150"/>
                  <a:gd name="T36" fmla="*/ 74 w 80"/>
                  <a:gd name="T37" fmla="*/ 126 h 150"/>
                  <a:gd name="T38" fmla="*/ 69 w 80"/>
                  <a:gd name="T39" fmla="*/ 120 h 150"/>
                  <a:gd name="T40" fmla="*/ 63 w 80"/>
                  <a:gd name="T41" fmla="*/ 111 h 150"/>
                  <a:gd name="T42" fmla="*/ 57 w 80"/>
                  <a:gd name="T43" fmla="*/ 101 h 150"/>
                  <a:gd name="T44" fmla="*/ 51 w 80"/>
                  <a:gd name="T45" fmla="*/ 90 h 150"/>
                  <a:gd name="T46" fmla="*/ 45 w 80"/>
                  <a:gd name="T47" fmla="*/ 78 h 150"/>
                  <a:gd name="T48" fmla="*/ 39 w 80"/>
                  <a:gd name="T49" fmla="*/ 64 h 150"/>
                  <a:gd name="T50" fmla="*/ 33 w 80"/>
                  <a:gd name="T51" fmla="*/ 52 h 150"/>
                  <a:gd name="T52" fmla="*/ 29 w 80"/>
                  <a:gd name="T53" fmla="*/ 40 h 150"/>
                  <a:gd name="T54" fmla="*/ 25 w 80"/>
                  <a:gd name="T55" fmla="*/ 29 h 150"/>
                  <a:gd name="T56" fmla="*/ 22 w 80"/>
                  <a:gd name="T57" fmla="*/ 20 h 150"/>
                  <a:gd name="T58" fmla="*/ 20 w 80"/>
                  <a:gd name="T59" fmla="*/ 13 h 150"/>
                  <a:gd name="T60" fmla="*/ 19 w 80"/>
                  <a:gd name="T61" fmla="*/ 7 h 150"/>
                  <a:gd name="T62" fmla="*/ 17 w 80"/>
                  <a:gd name="T63" fmla="*/ 3 h 150"/>
                  <a:gd name="T64" fmla="*/ 12 w 80"/>
                  <a:gd name="T65" fmla="*/ 9 h 150"/>
                  <a:gd name="T66" fmla="*/ 8 w 80"/>
                  <a:gd name="T67" fmla="*/ 9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0" h="150">
                    <a:moveTo>
                      <a:pt x="14" y="9"/>
                    </a:moveTo>
                    <a:lnTo>
                      <a:pt x="16" y="7"/>
                    </a:lnTo>
                    <a:lnTo>
                      <a:pt x="17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1" y="17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8" y="47"/>
                    </a:lnTo>
                    <a:lnTo>
                      <a:pt x="8" y="47"/>
                    </a:lnTo>
                    <a:lnTo>
                      <a:pt x="12" y="59"/>
                    </a:lnTo>
                    <a:lnTo>
                      <a:pt x="12" y="60"/>
                    </a:lnTo>
                    <a:lnTo>
                      <a:pt x="18" y="73"/>
                    </a:lnTo>
                    <a:lnTo>
                      <a:pt x="18" y="73"/>
                    </a:lnTo>
                    <a:lnTo>
                      <a:pt x="23" y="87"/>
                    </a:lnTo>
                    <a:lnTo>
                      <a:pt x="24" y="87"/>
                    </a:lnTo>
                    <a:lnTo>
                      <a:pt x="30" y="100"/>
                    </a:lnTo>
                    <a:lnTo>
                      <a:pt x="30" y="101"/>
                    </a:lnTo>
                    <a:lnTo>
                      <a:pt x="37" y="112"/>
                    </a:lnTo>
                    <a:lnTo>
                      <a:pt x="37" y="113"/>
                    </a:lnTo>
                    <a:lnTo>
                      <a:pt x="44" y="123"/>
                    </a:lnTo>
                    <a:lnTo>
                      <a:pt x="44" y="124"/>
                    </a:lnTo>
                    <a:lnTo>
                      <a:pt x="51" y="133"/>
                    </a:lnTo>
                    <a:lnTo>
                      <a:pt x="52" y="134"/>
                    </a:lnTo>
                    <a:lnTo>
                      <a:pt x="57" y="140"/>
                    </a:lnTo>
                    <a:lnTo>
                      <a:pt x="58" y="141"/>
                    </a:lnTo>
                    <a:lnTo>
                      <a:pt x="64" y="146"/>
                    </a:lnTo>
                    <a:lnTo>
                      <a:pt x="66" y="147"/>
                    </a:lnTo>
                    <a:lnTo>
                      <a:pt x="71" y="150"/>
                    </a:lnTo>
                    <a:lnTo>
                      <a:pt x="80" y="135"/>
                    </a:lnTo>
                    <a:lnTo>
                      <a:pt x="79" y="133"/>
                    </a:lnTo>
                    <a:lnTo>
                      <a:pt x="74" y="126"/>
                    </a:lnTo>
                    <a:lnTo>
                      <a:pt x="74" y="126"/>
                    </a:lnTo>
                    <a:lnTo>
                      <a:pt x="69" y="120"/>
                    </a:lnTo>
                    <a:lnTo>
                      <a:pt x="69" y="120"/>
                    </a:lnTo>
                    <a:lnTo>
                      <a:pt x="63" y="111"/>
                    </a:lnTo>
                    <a:lnTo>
                      <a:pt x="63" y="111"/>
                    </a:lnTo>
                    <a:lnTo>
                      <a:pt x="57" y="101"/>
                    </a:lnTo>
                    <a:lnTo>
                      <a:pt x="57" y="101"/>
                    </a:lnTo>
                    <a:lnTo>
                      <a:pt x="50" y="89"/>
                    </a:lnTo>
                    <a:lnTo>
                      <a:pt x="51" y="90"/>
                    </a:lnTo>
                    <a:lnTo>
                      <a:pt x="44" y="77"/>
                    </a:lnTo>
                    <a:lnTo>
                      <a:pt x="45" y="78"/>
                    </a:lnTo>
                    <a:lnTo>
                      <a:pt x="39" y="64"/>
                    </a:lnTo>
                    <a:lnTo>
                      <a:pt x="39" y="64"/>
                    </a:lnTo>
                    <a:lnTo>
                      <a:pt x="33" y="51"/>
                    </a:lnTo>
                    <a:lnTo>
                      <a:pt x="33" y="52"/>
                    </a:lnTo>
                    <a:lnTo>
                      <a:pt x="29" y="40"/>
                    </a:lnTo>
                    <a:lnTo>
                      <a:pt x="29" y="40"/>
                    </a:lnTo>
                    <a:lnTo>
                      <a:pt x="25" y="29"/>
                    </a:lnTo>
                    <a:lnTo>
                      <a:pt x="25" y="29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0" y="12"/>
                    </a:lnTo>
                    <a:lnTo>
                      <a:pt x="20" y="13"/>
                    </a:lnTo>
                    <a:lnTo>
                      <a:pt x="19" y="8"/>
                    </a:lnTo>
                    <a:lnTo>
                      <a:pt x="19" y="7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9"/>
                    </a:lnTo>
                    <a:lnTo>
                      <a:pt x="7" y="7"/>
                    </a:lnTo>
                    <a:lnTo>
                      <a:pt x="8" y="9"/>
                    </a:lnTo>
                    <a:lnTo>
                      <a:pt x="14" y="9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69" name="Freeform 37"/>
              <p:cNvSpPr>
                <a:spLocks/>
              </p:cNvSpPr>
              <p:nvPr/>
            </p:nvSpPr>
            <p:spPr bwMode="auto">
              <a:xfrm>
                <a:off x="6183313" y="850900"/>
                <a:ext cx="96838" cy="85725"/>
              </a:xfrm>
              <a:custGeom>
                <a:avLst/>
                <a:gdLst>
                  <a:gd name="T0" fmla="*/ 28 w 61"/>
                  <a:gd name="T1" fmla="*/ 43 h 54"/>
                  <a:gd name="T2" fmla="*/ 19 w 61"/>
                  <a:gd name="T3" fmla="*/ 39 h 54"/>
                  <a:gd name="T4" fmla="*/ 20 w 61"/>
                  <a:gd name="T5" fmla="*/ 39 h 54"/>
                  <a:gd name="T6" fmla="*/ 18 w 61"/>
                  <a:gd name="T7" fmla="*/ 38 h 54"/>
                  <a:gd name="T8" fmla="*/ 19 w 61"/>
                  <a:gd name="T9" fmla="*/ 39 h 54"/>
                  <a:gd name="T10" fmla="*/ 16 w 61"/>
                  <a:gd name="T11" fmla="*/ 37 h 54"/>
                  <a:gd name="T12" fmla="*/ 17 w 61"/>
                  <a:gd name="T13" fmla="*/ 38 h 54"/>
                  <a:gd name="T14" fmla="*/ 15 w 61"/>
                  <a:gd name="T15" fmla="*/ 36 h 54"/>
                  <a:gd name="T16" fmla="*/ 17 w 61"/>
                  <a:gd name="T17" fmla="*/ 50 h 54"/>
                  <a:gd name="T18" fmla="*/ 20 w 61"/>
                  <a:gd name="T19" fmla="*/ 45 h 54"/>
                  <a:gd name="T20" fmla="*/ 19 w 61"/>
                  <a:gd name="T21" fmla="*/ 47 h 54"/>
                  <a:gd name="T22" fmla="*/ 23 w 61"/>
                  <a:gd name="T23" fmla="*/ 43 h 54"/>
                  <a:gd name="T24" fmla="*/ 23 w 61"/>
                  <a:gd name="T25" fmla="*/ 42 h 54"/>
                  <a:gd name="T26" fmla="*/ 29 w 61"/>
                  <a:gd name="T27" fmla="*/ 37 h 54"/>
                  <a:gd name="T28" fmla="*/ 29 w 61"/>
                  <a:gd name="T29" fmla="*/ 36 h 54"/>
                  <a:gd name="T30" fmla="*/ 35 w 61"/>
                  <a:gd name="T31" fmla="*/ 29 h 54"/>
                  <a:gd name="T32" fmla="*/ 35 w 61"/>
                  <a:gd name="T33" fmla="*/ 29 h 54"/>
                  <a:gd name="T34" fmla="*/ 43 w 61"/>
                  <a:gd name="T35" fmla="*/ 19 h 54"/>
                  <a:gd name="T36" fmla="*/ 43 w 61"/>
                  <a:gd name="T37" fmla="*/ 20 h 54"/>
                  <a:gd name="T38" fmla="*/ 52 w 61"/>
                  <a:gd name="T39" fmla="*/ 11 h 54"/>
                  <a:gd name="T40" fmla="*/ 52 w 61"/>
                  <a:gd name="T41" fmla="*/ 11 h 54"/>
                  <a:gd name="T42" fmla="*/ 61 w 61"/>
                  <a:gd name="T43" fmla="*/ 2 h 54"/>
                  <a:gd name="T44" fmla="*/ 45 w 61"/>
                  <a:gd name="T45" fmla="*/ 0 h 54"/>
                  <a:gd name="T46" fmla="*/ 45 w 61"/>
                  <a:gd name="T47" fmla="*/ 0 h 54"/>
                  <a:gd name="T48" fmla="*/ 33 w 61"/>
                  <a:gd name="T49" fmla="*/ 6 h 54"/>
                  <a:gd name="T50" fmla="*/ 32 w 61"/>
                  <a:gd name="T51" fmla="*/ 7 h 54"/>
                  <a:gd name="T52" fmla="*/ 22 w 61"/>
                  <a:gd name="T53" fmla="*/ 13 h 54"/>
                  <a:gd name="T54" fmla="*/ 20 w 61"/>
                  <a:gd name="T55" fmla="*/ 15 h 54"/>
                  <a:gd name="T56" fmla="*/ 13 w 61"/>
                  <a:gd name="T57" fmla="*/ 21 h 54"/>
                  <a:gd name="T58" fmla="*/ 13 w 61"/>
                  <a:gd name="T59" fmla="*/ 22 h 54"/>
                  <a:gd name="T60" fmla="*/ 8 w 61"/>
                  <a:gd name="T61" fmla="*/ 28 h 54"/>
                  <a:gd name="T62" fmla="*/ 7 w 61"/>
                  <a:gd name="T63" fmla="*/ 28 h 54"/>
                  <a:gd name="T64" fmla="*/ 4 w 61"/>
                  <a:gd name="T65" fmla="*/ 32 h 54"/>
                  <a:gd name="T66" fmla="*/ 2 w 61"/>
                  <a:gd name="T67" fmla="*/ 35 h 54"/>
                  <a:gd name="T68" fmla="*/ 0 w 61"/>
                  <a:gd name="T69" fmla="*/ 40 h 54"/>
                  <a:gd name="T70" fmla="*/ 13 w 61"/>
                  <a:gd name="T71" fmla="*/ 54 h 54"/>
                  <a:gd name="T72" fmla="*/ 19 w 61"/>
                  <a:gd name="T73" fmla="*/ 51 h 54"/>
                  <a:gd name="T74" fmla="*/ 18 w 61"/>
                  <a:gd name="T75" fmla="*/ 51 h 54"/>
                  <a:gd name="T76" fmla="*/ 20 w 61"/>
                  <a:gd name="T77" fmla="*/ 50 h 54"/>
                  <a:gd name="T78" fmla="*/ 17 w 61"/>
                  <a:gd name="T79" fmla="*/ 51 h 54"/>
                  <a:gd name="T80" fmla="*/ 26 w 61"/>
                  <a:gd name="T81" fmla="*/ 52 h 54"/>
                  <a:gd name="T82" fmla="*/ 28 w 61"/>
                  <a:gd name="T83" fmla="*/ 4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1" h="54">
                    <a:moveTo>
                      <a:pt x="28" y="43"/>
                    </a:moveTo>
                    <a:lnTo>
                      <a:pt x="19" y="39"/>
                    </a:lnTo>
                    <a:lnTo>
                      <a:pt x="20" y="39"/>
                    </a:lnTo>
                    <a:lnTo>
                      <a:pt x="18" y="38"/>
                    </a:lnTo>
                    <a:lnTo>
                      <a:pt x="19" y="39"/>
                    </a:lnTo>
                    <a:lnTo>
                      <a:pt x="16" y="37"/>
                    </a:lnTo>
                    <a:lnTo>
                      <a:pt x="17" y="38"/>
                    </a:lnTo>
                    <a:lnTo>
                      <a:pt x="15" y="36"/>
                    </a:lnTo>
                    <a:lnTo>
                      <a:pt x="17" y="50"/>
                    </a:lnTo>
                    <a:lnTo>
                      <a:pt x="20" y="45"/>
                    </a:lnTo>
                    <a:lnTo>
                      <a:pt x="19" y="47"/>
                    </a:lnTo>
                    <a:lnTo>
                      <a:pt x="23" y="43"/>
                    </a:lnTo>
                    <a:lnTo>
                      <a:pt x="23" y="42"/>
                    </a:lnTo>
                    <a:lnTo>
                      <a:pt x="29" y="37"/>
                    </a:lnTo>
                    <a:lnTo>
                      <a:pt x="29" y="36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43" y="19"/>
                    </a:lnTo>
                    <a:lnTo>
                      <a:pt x="43" y="20"/>
                    </a:lnTo>
                    <a:lnTo>
                      <a:pt x="52" y="11"/>
                    </a:lnTo>
                    <a:lnTo>
                      <a:pt x="52" y="11"/>
                    </a:lnTo>
                    <a:lnTo>
                      <a:pt x="61" y="2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33" y="6"/>
                    </a:lnTo>
                    <a:lnTo>
                      <a:pt x="32" y="7"/>
                    </a:lnTo>
                    <a:lnTo>
                      <a:pt x="22" y="13"/>
                    </a:lnTo>
                    <a:lnTo>
                      <a:pt x="20" y="15"/>
                    </a:lnTo>
                    <a:lnTo>
                      <a:pt x="13" y="21"/>
                    </a:lnTo>
                    <a:lnTo>
                      <a:pt x="13" y="22"/>
                    </a:lnTo>
                    <a:lnTo>
                      <a:pt x="8" y="28"/>
                    </a:lnTo>
                    <a:lnTo>
                      <a:pt x="7" y="28"/>
                    </a:lnTo>
                    <a:lnTo>
                      <a:pt x="4" y="32"/>
                    </a:lnTo>
                    <a:lnTo>
                      <a:pt x="2" y="35"/>
                    </a:lnTo>
                    <a:lnTo>
                      <a:pt x="0" y="40"/>
                    </a:lnTo>
                    <a:lnTo>
                      <a:pt x="13" y="54"/>
                    </a:lnTo>
                    <a:lnTo>
                      <a:pt x="19" y="51"/>
                    </a:lnTo>
                    <a:lnTo>
                      <a:pt x="18" y="51"/>
                    </a:lnTo>
                    <a:lnTo>
                      <a:pt x="20" y="50"/>
                    </a:lnTo>
                    <a:lnTo>
                      <a:pt x="17" y="51"/>
                    </a:lnTo>
                    <a:lnTo>
                      <a:pt x="26" y="52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35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19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891" y="-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subsidy if already subsidized?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93" y="1979630"/>
            <a:ext cx="6192654" cy="435982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691149" y="167148"/>
            <a:ext cx="3746091" cy="9733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045100" y="3146089"/>
            <a:ext cx="3258360" cy="1067692"/>
            <a:chOff x="3511673" y="4041635"/>
            <a:chExt cx="3258360" cy="13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/>
                <p14:cNvContentPartPr/>
                <p14:nvPr/>
              </p14:nvContentPartPr>
              <p14:xfrm>
                <a:off x="3519233" y="4055315"/>
                <a:ext cx="3250800" cy="6588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77113" y="3971435"/>
                  <a:ext cx="3335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/>
                <p14:cNvContentPartPr/>
                <p14:nvPr/>
              </p14:nvContentPartPr>
              <p14:xfrm>
                <a:off x="6769673" y="4088075"/>
                <a:ext cx="360" cy="3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27553" y="4003835"/>
                  <a:ext cx="84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/>
                <p14:cNvContentPartPr/>
                <p14:nvPr/>
              </p14:nvContentPartPr>
              <p14:xfrm>
                <a:off x="3526073" y="4056035"/>
                <a:ext cx="3036960" cy="590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84313" y="3972155"/>
                  <a:ext cx="3120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/>
                <p14:cNvContentPartPr/>
                <p14:nvPr/>
              </p14:nvContentPartPr>
              <p14:xfrm>
                <a:off x="6530993" y="4041635"/>
                <a:ext cx="224640" cy="900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89233" y="3957755"/>
                  <a:ext cx="308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/>
                <p14:cNvContentPartPr/>
                <p14:nvPr/>
              </p14:nvContentPartPr>
              <p14:xfrm>
                <a:off x="3511673" y="5309195"/>
                <a:ext cx="2635920" cy="5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69553" y="5225315"/>
                  <a:ext cx="2720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/>
                <p14:cNvContentPartPr/>
                <p14:nvPr/>
              </p14:nvContentPartPr>
              <p14:xfrm>
                <a:off x="4756553" y="5301995"/>
                <a:ext cx="461160" cy="273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14433" y="5218115"/>
                  <a:ext cx="545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/>
                <p14:cNvContentPartPr/>
                <p14:nvPr/>
              </p14:nvContentPartPr>
              <p14:xfrm>
                <a:off x="4556753" y="5301995"/>
                <a:ext cx="730080" cy="363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14633" y="5218115"/>
                  <a:ext cx="814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/>
                <p14:cNvContentPartPr/>
                <p14:nvPr/>
              </p14:nvContentPartPr>
              <p14:xfrm>
                <a:off x="5494193" y="5340515"/>
                <a:ext cx="360" cy="36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52073" y="5256275"/>
                  <a:ext cx="8424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90277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439862"/>
            <a:ext cx="8229600" cy="1143000"/>
          </a:xfrm>
        </p:spPr>
        <p:txBody>
          <a:bodyPr/>
          <a:lstStyle/>
          <a:p>
            <a:r>
              <a:rPr lang="en-US" dirty="0" smtClean="0"/>
              <a:t>Good comments</a:t>
            </a:r>
            <a:endParaRPr lang="en-SG" dirty="0"/>
          </a:p>
        </p:txBody>
      </p:sp>
      <p:sp>
        <p:nvSpPr>
          <p:cNvPr id="4" name="Rectangle 3"/>
          <p:cNvSpPr/>
          <p:nvPr/>
        </p:nvSpPr>
        <p:spPr>
          <a:xfrm>
            <a:off x="2281956" y="3427215"/>
            <a:ext cx="7343256" cy="2803433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lIns="144000" tIns="108000" rIns="144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String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trim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Words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(String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inputString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start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header.trim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header.indexOf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(‘k’)+2,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min(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footer.length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()/2-2, temp++))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header.compact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5010" y="2465071"/>
            <a:ext cx="8229600" cy="81153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/** Removes words not used by the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compiler during… */</a:t>
            </a:r>
            <a:endParaRPr kumimoji="0" lang="en-SG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5010" y="381001"/>
            <a:ext cx="7158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this comment OK?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579151" y="1150442"/>
            <a:ext cx="3044857" cy="10365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b="1" dirty="0" smtClean="0">
                <a:solidFill>
                  <a:schemeClr val="tx1"/>
                </a:solidFill>
              </a:rPr>
              <a:t>✓</a:t>
            </a:r>
            <a:r>
              <a:rPr lang="en-SG" sz="4400" dirty="0" smtClean="0">
                <a:solidFill>
                  <a:schemeClr val="tx1"/>
                </a:solidFill>
              </a:rPr>
              <a:t> What?</a:t>
            </a:r>
            <a:endParaRPr lang="en-SG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07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439862"/>
            <a:ext cx="8229600" cy="1143000"/>
          </a:xfrm>
        </p:spPr>
        <p:txBody>
          <a:bodyPr/>
          <a:lstStyle/>
          <a:p>
            <a:r>
              <a:rPr lang="en-US" dirty="0" smtClean="0"/>
              <a:t>Good comments</a:t>
            </a:r>
            <a:endParaRPr lang="en-SG" dirty="0"/>
          </a:p>
        </p:txBody>
      </p:sp>
      <p:sp>
        <p:nvSpPr>
          <p:cNvPr id="4" name="Rectangle 3"/>
          <p:cNvSpPr/>
          <p:nvPr/>
        </p:nvSpPr>
        <p:spPr>
          <a:xfrm>
            <a:off x="2281956" y="3427215"/>
            <a:ext cx="7343256" cy="280343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softEdge rad="63500"/>
          </a:effectLst>
        </p:spPr>
        <p:txBody>
          <a:bodyPr wrap="none" lIns="144000" tIns="108000" rIns="144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String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trimExtraWords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(String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inputString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start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header.trim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header.indexOf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(‘k’)+2,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min(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footer.length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()/2-2, temp++))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header.compact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10250" y="6185534"/>
            <a:ext cx="5143500" cy="67246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 to remove multiple spaces</a:t>
            </a:r>
            <a:endParaRPr kumimoji="0" lang="en-SG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9837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0751" y="5421314"/>
              <a:ext cx="709613" cy="764221"/>
            </p14:xfrm>
          </p:contentPart>
        </mc:Choice>
        <mc:Fallback xmlns="">
          <p:pic>
            <p:nvPicPr>
              <p:cNvPr id="69837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6710" y="5407268"/>
                <a:ext cx="733735" cy="78763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1985010" y="381001"/>
            <a:ext cx="7158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this comment OK?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79151" y="1150442"/>
            <a:ext cx="3044857" cy="10365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b="1" dirty="0" smtClean="0">
                <a:solidFill>
                  <a:schemeClr val="tx1"/>
                </a:solidFill>
              </a:rPr>
              <a:t>✓</a:t>
            </a:r>
            <a:r>
              <a:rPr lang="en-SG" sz="4400" dirty="0" smtClean="0">
                <a:solidFill>
                  <a:schemeClr val="tx1"/>
                </a:solidFill>
              </a:rPr>
              <a:t> Why?</a:t>
            </a:r>
            <a:endParaRPr lang="en-SG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439862"/>
            <a:ext cx="8229600" cy="1143000"/>
          </a:xfrm>
        </p:spPr>
        <p:txBody>
          <a:bodyPr/>
          <a:lstStyle/>
          <a:p>
            <a:r>
              <a:rPr lang="en-US" dirty="0" smtClean="0"/>
              <a:t>Good comments</a:t>
            </a:r>
            <a:endParaRPr lang="en-SG" dirty="0"/>
          </a:p>
        </p:txBody>
      </p:sp>
      <p:sp>
        <p:nvSpPr>
          <p:cNvPr id="4" name="Rectangle 3"/>
          <p:cNvSpPr/>
          <p:nvPr/>
        </p:nvSpPr>
        <p:spPr>
          <a:xfrm>
            <a:off x="2281956" y="3427215"/>
            <a:ext cx="7343256" cy="2803433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lIns="144000" tIns="108000" rIns="144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String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trimExtraWords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(String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inputString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start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header.trim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header.indexOf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(‘k’)+2,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min(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footer.length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()/2-2, temp++))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header.compact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();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7800" y="6141720"/>
            <a:ext cx="5676900" cy="81153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 first we get index of k and …</a:t>
            </a:r>
            <a:endParaRPr kumimoji="0" lang="en-SG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994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2964" y="5256213"/>
              <a:ext cx="788987" cy="958850"/>
            </p14:xfrm>
          </p:contentPart>
        </mc:Choice>
        <mc:Fallback xmlns="">
          <p:pic>
            <p:nvPicPr>
              <p:cNvPr id="6994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8926" y="5242171"/>
                <a:ext cx="813103" cy="98225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1985010" y="381001"/>
            <a:ext cx="7158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this comment OK?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579151" y="1150442"/>
            <a:ext cx="3044857" cy="1036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dirty="0"/>
              <a:t>✘</a:t>
            </a:r>
            <a:r>
              <a:rPr lang="en-SG" sz="4400" dirty="0" smtClean="0"/>
              <a:t> How?</a:t>
            </a:r>
            <a:endParaRPr lang="en-SG" sz="4400" dirty="0"/>
          </a:p>
        </p:txBody>
      </p:sp>
    </p:spTree>
    <p:extLst>
      <p:ext uri="{BB962C8B-B14F-4D97-AF65-F5344CB8AC3E}">
        <p14:creationId xmlns:p14="http://schemas.microsoft.com/office/powerpoint/2010/main" val="321145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2026920" y="1188720"/>
            <a:ext cx="6118597" cy="5303520"/>
          </a:xfrm>
          <a:prstGeom prst="rect">
            <a:avLst/>
          </a:prstGeom>
          <a:ln w="12700">
            <a:noFill/>
            <a:prstDash val="dash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calculateDiscount()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int discount;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	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age) {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//not over age limit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if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(! notFTime) { </a:t>
            </a: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		 discount = 500;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// not part time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}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{</a:t>
            </a: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		 discount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250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// part time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	    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discount = 25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//overAgeLimit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}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}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     	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discount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 already subsidized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return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discount; 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1200" y="245141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What is the discount if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already subsidized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?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00098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2026920" y="1188720"/>
            <a:ext cx="6118597" cy="5303520"/>
          </a:xfrm>
          <a:prstGeom prst="rect">
            <a:avLst/>
          </a:prstGeom>
          <a:ln w="12700">
            <a:noFill/>
            <a:prstDash val="dash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calculateDiscount()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int discount;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	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age) { 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if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(! notFTime) { </a:t>
            </a: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		 discount = 500;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}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{</a:t>
            </a: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		 discount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250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	    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discount = 25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}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}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     	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discount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return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discount; </a:t>
            </a:r>
          </a:p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What is the discount if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already subsidized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?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3383774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2026920" y="1188720"/>
            <a:ext cx="6107650" cy="5398116"/>
          </a:xfrm>
          <a:prstGeom prst="rect">
            <a:avLst/>
          </a:prstGeom>
          <a:ln w="12700">
            <a:noFill/>
            <a:prstDash val="dash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calculateDiscount(){</a:t>
            </a: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int discount;</a:t>
            </a:r>
            <a:b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(isSenior) {</a:t>
            </a: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   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discount = 0;</a:t>
            </a:r>
            <a:b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(isAlreadySubsidized) {</a:t>
            </a: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   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discount =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250;</a:t>
            </a:r>
            <a:b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(isPartTime) </a:t>
            </a: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discount =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250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    </a:t>
            </a: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}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{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		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discount =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500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  </a:t>
            </a: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}   </a:t>
            </a: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return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discount;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082675" marR="0" lvl="0" indent="-36671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B994D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891" y="-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subsidy if already subsidized?</a:t>
            </a:r>
            <a:endParaRPr lang="en-SG" dirty="0"/>
          </a:p>
        </p:txBody>
      </p:sp>
      <p:sp>
        <p:nvSpPr>
          <p:cNvPr id="11" name="Rounded Rectangle 10"/>
          <p:cNvSpPr/>
          <p:nvPr/>
        </p:nvSpPr>
        <p:spPr>
          <a:xfrm rot="21160541">
            <a:off x="5649999" y="1346002"/>
            <a:ext cx="4969145" cy="1084520"/>
          </a:xfrm>
          <a:prstGeom prst="roundRect">
            <a:avLst/>
          </a:prstGeom>
          <a:solidFill>
            <a:srgbClr val="FFFF00">
              <a:alpha val="84000"/>
            </a:srgbClr>
          </a:solidFill>
          <a:ln w="76200">
            <a:solidFill>
              <a:srgbClr val="C0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tencil" pitchFamily="82" charset="0"/>
                <a:ea typeface="+mn-ea"/>
                <a:cs typeface="+mn-cs"/>
              </a:rPr>
              <a:t>SELF-explanatory</a:t>
            </a:r>
            <a:endParaRPr kumimoji="0" lang="en-SG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tencil" pitchFamily="82" charset="0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What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is the discount if already subsidized?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832089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5558" y="604339"/>
            <a:ext cx="8628434" cy="5964744"/>
            <a:chOff x="301558" y="1829827"/>
            <a:chExt cx="8628434" cy="5964744"/>
          </a:xfrm>
        </p:grpSpPr>
        <p:pic>
          <p:nvPicPr>
            <p:cNvPr id="19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8" t="9674" r="8921" b="6452"/>
            <a:stretch/>
          </p:blipFill>
          <p:spPr bwMode="auto">
            <a:xfrm rot="691782">
              <a:off x="4170286" y="4811930"/>
              <a:ext cx="1496002" cy="212934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700" y="4138820"/>
              <a:ext cx="2975264" cy="36557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301558" y="1829827"/>
              <a:ext cx="8628434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Good code is its own best documentation. </a:t>
              </a:r>
              <a:br>
                <a:rPr kumimoji="0" lang="en-SG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SG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As you’re about to add a comment, ask yourself, ‘</a:t>
              </a:r>
              <a:r>
                <a:rPr kumimoji="0" lang="en-SG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How can I improve the code so that this comment isn’t needed</a:t>
              </a:r>
              <a:r>
                <a:rPr kumimoji="0" lang="en-SG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?’  --Steve McConnell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2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7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070" y="-1143000"/>
            <a:ext cx="8229600" cy="1143000"/>
          </a:xfrm>
        </p:spPr>
        <p:txBody>
          <a:bodyPr/>
          <a:lstStyle/>
          <a:p>
            <a:endParaRPr lang="en-SG"/>
          </a:p>
        </p:txBody>
      </p:sp>
      <p:grpSp>
        <p:nvGrpSpPr>
          <p:cNvPr id="92" name="Group 91"/>
          <p:cNvGrpSpPr/>
          <p:nvPr/>
        </p:nvGrpSpPr>
        <p:grpSpPr>
          <a:xfrm>
            <a:off x="2597151" y="628651"/>
            <a:ext cx="5430889" cy="5816601"/>
            <a:chOff x="1073150" y="628650"/>
            <a:chExt cx="5430889" cy="5816601"/>
          </a:xfrm>
        </p:grpSpPr>
        <p:sp>
          <p:nvSpPr>
            <p:cNvPr id="6" name="Rounded Rectangle 5"/>
            <p:cNvSpPr/>
            <p:nvPr/>
          </p:nvSpPr>
          <p:spPr>
            <a:xfrm>
              <a:off x="2374490" y="2227004"/>
              <a:ext cx="4129549" cy="2905433"/>
            </a:xfrm>
            <a:prstGeom prst="roundRect">
              <a:avLst>
                <a:gd name="adj" fmla="val 7022"/>
              </a:avLst>
            </a:prstGeom>
            <a:solidFill>
              <a:schemeClr val="bg1">
                <a:lumMod val="50000"/>
              </a:schemeClr>
            </a:solidFill>
            <a:ln w="38100">
              <a:solidFill>
                <a:schemeClr val="bg1">
                  <a:lumMod val="9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757948" y="2536722"/>
              <a:ext cx="771065" cy="2256503"/>
            </a:xfrm>
            <a:prstGeom prst="roundRect">
              <a:avLst>
                <a:gd name="adj" fmla="val 1087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70554" y="2536722"/>
              <a:ext cx="943897" cy="870156"/>
            </a:xfrm>
            <a:prstGeom prst="roundRect">
              <a:avLst>
                <a:gd name="adj" fmla="val 1087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59044" y="3923069"/>
              <a:ext cx="1991033" cy="870156"/>
            </a:xfrm>
            <a:prstGeom prst="roundRect">
              <a:avLst>
                <a:gd name="adj" fmla="val 1087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486400" y="2536722"/>
              <a:ext cx="663677" cy="870156"/>
            </a:xfrm>
            <a:prstGeom prst="roundRect">
              <a:avLst>
                <a:gd name="adj" fmla="val 1087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509682" y="3012141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550023" y="4289612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6200000" flipH="1">
              <a:off x="4235823" y="3671046"/>
              <a:ext cx="537882" cy="1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 flipH="1">
              <a:off x="5499847" y="3684494"/>
              <a:ext cx="537882" cy="1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002305" y="3039035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1395413" y="1509713"/>
              <a:ext cx="968375" cy="1006475"/>
            </a:xfrm>
            <a:custGeom>
              <a:avLst/>
              <a:gdLst>
                <a:gd name="T0" fmla="*/ 111 w 610"/>
                <a:gd name="T1" fmla="*/ 67 h 634"/>
                <a:gd name="T2" fmla="*/ 93 w 610"/>
                <a:gd name="T3" fmla="*/ 80 h 634"/>
                <a:gd name="T4" fmla="*/ 74 w 610"/>
                <a:gd name="T5" fmla="*/ 99 h 634"/>
                <a:gd name="T6" fmla="*/ 45 w 610"/>
                <a:gd name="T7" fmla="*/ 135 h 634"/>
                <a:gd name="T8" fmla="*/ 26 w 610"/>
                <a:gd name="T9" fmla="*/ 172 h 634"/>
                <a:gd name="T10" fmla="*/ 8 w 610"/>
                <a:gd name="T11" fmla="*/ 234 h 634"/>
                <a:gd name="T12" fmla="*/ 0 w 610"/>
                <a:gd name="T13" fmla="*/ 292 h 634"/>
                <a:gd name="T14" fmla="*/ 4 w 610"/>
                <a:gd name="T15" fmla="*/ 373 h 634"/>
                <a:gd name="T16" fmla="*/ 21 w 610"/>
                <a:gd name="T17" fmla="*/ 434 h 634"/>
                <a:gd name="T18" fmla="*/ 63 w 610"/>
                <a:gd name="T19" fmla="*/ 506 h 634"/>
                <a:gd name="T20" fmla="*/ 111 w 610"/>
                <a:gd name="T21" fmla="*/ 552 h 634"/>
                <a:gd name="T22" fmla="*/ 185 w 610"/>
                <a:gd name="T23" fmla="*/ 598 h 634"/>
                <a:gd name="T24" fmla="*/ 247 w 610"/>
                <a:gd name="T25" fmla="*/ 620 h 634"/>
                <a:gd name="T26" fmla="*/ 331 w 610"/>
                <a:gd name="T27" fmla="*/ 633 h 634"/>
                <a:gd name="T28" fmla="*/ 394 w 610"/>
                <a:gd name="T29" fmla="*/ 631 h 634"/>
                <a:gd name="T30" fmla="*/ 468 w 610"/>
                <a:gd name="T31" fmla="*/ 603 h 634"/>
                <a:gd name="T32" fmla="*/ 514 w 610"/>
                <a:gd name="T33" fmla="*/ 562 h 634"/>
                <a:gd name="T34" fmla="*/ 562 w 610"/>
                <a:gd name="T35" fmla="*/ 500 h 634"/>
                <a:gd name="T36" fmla="*/ 589 w 610"/>
                <a:gd name="T37" fmla="*/ 448 h 634"/>
                <a:gd name="T38" fmla="*/ 609 w 610"/>
                <a:gd name="T39" fmla="*/ 376 h 634"/>
                <a:gd name="T40" fmla="*/ 609 w 610"/>
                <a:gd name="T41" fmla="*/ 316 h 634"/>
                <a:gd name="T42" fmla="*/ 590 w 610"/>
                <a:gd name="T43" fmla="*/ 234 h 634"/>
                <a:gd name="T44" fmla="*/ 562 w 610"/>
                <a:gd name="T45" fmla="*/ 172 h 634"/>
                <a:gd name="T46" fmla="*/ 512 w 610"/>
                <a:gd name="T47" fmla="*/ 99 h 634"/>
                <a:gd name="T48" fmla="*/ 466 w 610"/>
                <a:gd name="T49" fmla="*/ 55 h 634"/>
                <a:gd name="T50" fmla="*/ 394 w 610"/>
                <a:gd name="T51" fmla="*/ 17 h 634"/>
                <a:gd name="T52" fmla="*/ 328 w 610"/>
                <a:gd name="T53" fmla="*/ 2 h 634"/>
                <a:gd name="T54" fmla="*/ 228 w 610"/>
                <a:gd name="T55" fmla="*/ 6 h 634"/>
                <a:gd name="T56" fmla="*/ 150 w 610"/>
                <a:gd name="T57" fmla="*/ 32 h 634"/>
                <a:gd name="T58" fmla="*/ 67 w 610"/>
                <a:gd name="T59" fmla="*/ 116 h 634"/>
                <a:gd name="T60" fmla="*/ 119 w 610"/>
                <a:gd name="T61" fmla="*/ 83 h 634"/>
                <a:gd name="T62" fmla="*/ 184 w 610"/>
                <a:gd name="T63" fmla="*/ 44 h 634"/>
                <a:gd name="T64" fmla="*/ 280 w 610"/>
                <a:gd name="T65" fmla="*/ 27 h 634"/>
                <a:gd name="T66" fmla="*/ 345 w 610"/>
                <a:gd name="T67" fmla="*/ 32 h 634"/>
                <a:gd name="T68" fmla="*/ 420 w 610"/>
                <a:gd name="T69" fmla="*/ 57 h 634"/>
                <a:gd name="T70" fmla="*/ 463 w 610"/>
                <a:gd name="T71" fmla="*/ 88 h 634"/>
                <a:gd name="T72" fmla="*/ 516 w 610"/>
                <a:gd name="T73" fmla="*/ 149 h 634"/>
                <a:gd name="T74" fmla="*/ 548 w 610"/>
                <a:gd name="T75" fmla="*/ 204 h 634"/>
                <a:gd name="T76" fmla="*/ 576 w 610"/>
                <a:gd name="T77" fmla="*/ 282 h 634"/>
                <a:gd name="T78" fmla="*/ 583 w 610"/>
                <a:gd name="T79" fmla="*/ 336 h 634"/>
                <a:gd name="T80" fmla="*/ 575 w 610"/>
                <a:gd name="T81" fmla="*/ 406 h 634"/>
                <a:gd name="T82" fmla="*/ 556 w 610"/>
                <a:gd name="T83" fmla="*/ 454 h 634"/>
                <a:gd name="T84" fmla="*/ 518 w 610"/>
                <a:gd name="T85" fmla="*/ 516 h 634"/>
                <a:gd name="T86" fmla="*/ 482 w 610"/>
                <a:gd name="T87" fmla="*/ 557 h 634"/>
                <a:gd name="T88" fmla="*/ 423 w 610"/>
                <a:gd name="T89" fmla="*/ 597 h 634"/>
                <a:gd name="T90" fmla="*/ 371 w 610"/>
                <a:gd name="T91" fmla="*/ 607 h 634"/>
                <a:gd name="T92" fmla="*/ 293 w 610"/>
                <a:gd name="T93" fmla="*/ 602 h 634"/>
                <a:gd name="T94" fmla="*/ 234 w 610"/>
                <a:gd name="T95" fmla="*/ 589 h 634"/>
                <a:gd name="T96" fmla="*/ 160 w 610"/>
                <a:gd name="T97" fmla="*/ 555 h 634"/>
                <a:gd name="T98" fmla="*/ 111 w 610"/>
                <a:gd name="T99" fmla="*/ 519 h 634"/>
                <a:gd name="T100" fmla="*/ 60 w 610"/>
                <a:gd name="T101" fmla="*/ 458 h 634"/>
                <a:gd name="T102" fmla="*/ 38 w 610"/>
                <a:gd name="T103" fmla="*/ 407 h 634"/>
                <a:gd name="T104" fmla="*/ 24 w 610"/>
                <a:gd name="T105" fmla="*/ 330 h 634"/>
                <a:gd name="T106" fmla="*/ 25 w 610"/>
                <a:gd name="T107" fmla="*/ 275 h 634"/>
                <a:gd name="T108" fmla="*/ 38 w 610"/>
                <a:gd name="T109" fmla="*/ 207 h 634"/>
                <a:gd name="T110" fmla="*/ 52 w 610"/>
                <a:gd name="T111" fmla="*/ 168 h 634"/>
                <a:gd name="T112" fmla="*/ 76 w 610"/>
                <a:gd name="T113" fmla="*/ 128 h 634"/>
                <a:gd name="T114" fmla="*/ 93 w 610"/>
                <a:gd name="T115" fmla="*/ 105 h 634"/>
                <a:gd name="T116" fmla="*/ 114 w 610"/>
                <a:gd name="T117" fmla="*/ 83 h 634"/>
                <a:gd name="T118" fmla="*/ 122 w 610"/>
                <a:gd name="T119" fmla="*/ 7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" h="634">
                  <a:moveTo>
                    <a:pt x="124" y="63"/>
                  </a:moveTo>
                  <a:lnTo>
                    <a:pt x="119" y="64"/>
                  </a:lnTo>
                  <a:lnTo>
                    <a:pt x="119" y="64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3" y="66"/>
                  </a:lnTo>
                  <a:lnTo>
                    <a:pt x="111" y="67"/>
                  </a:lnTo>
                  <a:lnTo>
                    <a:pt x="107" y="70"/>
                  </a:lnTo>
                  <a:lnTo>
                    <a:pt x="108" y="70"/>
                  </a:lnTo>
                  <a:lnTo>
                    <a:pt x="104" y="72"/>
                  </a:lnTo>
                  <a:lnTo>
                    <a:pt x="102" y="73"/>
                  </a:lnTo>
                  <a:lnTo>
                    <a:pt x="98" y="77"/>
                  </a:lnTo>
                  <a:lnTo>
                    <a:pt x="99" y="76"/>
                  </a:lnTo>
                  <a:lnTo>
                    <a:pt x="93" y="80"/>
                  </a:lnTo>
                  <a:lnTo>
                    <a:pt x="92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1" y="91"/>
                  </a:lnTo>
                  <a:lnTo>
                    <a:pt x="79" y="92"/>
                  </a:lnTo>
                  <a:lnTo>
                    <a:pt x="73" y="99"/>
                  </a:lnTo>
                  <a:lnTo>
                    <a:pt x="74" y="99"/>
                  </a:lnTo>
                  <a:lnTo>
                    <a:pt x="67" y="106"/>
                  </a:lnTo>
                  <a:lnTo>
                    <a:pt x="66" y="107"/>
                  </a:lnTo>
                  <a:lnTo>
                    <a:pt x="60" y="115"/>
                  </a:lnTo>
                  <a:lnTo>
                    <a:pt x="60" y="115"/>
                  </a:lnTo>
                  <a:lnTo>
                    <a:pt x="52" y="124"/>
                  </a:lnTo>
                  <a:lnTo>
                    <a:pt x="52" y="125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39" y="146"/>
                  </a:lnTo>
                  <a:lnTo>
                    <a:pt x="38" y="147"/>
                  </a:lnTo>
                  <a:lnTo>
                    <a:pt x="32" y="159"/>
                  </a:lnTo>
                  <a:lnTo>
                    <a:pt x="32" y="159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1" y="186"/>
                  </a:lnTo>
                  <a:lnTo>
                    <a:pt x="21" y="187"/>
                  </a:lnTo>
                  <a:lnTo>
                    <a:pt x="16" y="201"/>
                  </a:lnTo>
                  <a:lnTo>
                    <a:pt x="16" y="202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8" y="234"/>
                  </a:lnTo>
                  <a:lnTo>
                    <a:pt x="7" y="235"/>
                  </a:lnTo>
                  <a:lnTo>
                    <a:pt x="5" y="253"/>
                  </a:lnTo>
                  <a:lnTo>
                    <a:pt x="5" y="254"/>
                  </a:lnTo>
                  <a:lnTo>
                    <a:pt x="2" y="272"/>
                  </a:lnTo>
                  <a:lnTo>
                    <a:pt x="2" y="273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0" y="312"/>
                  </a:lnTo>
                  <a:lnTo>
                    <a:pt x="0" y="311"/>
                  </a:lnTo>
                  <a:lnTo>
                    <a:pt x="0" y="331"/>
                  </a:lnTo>
                  <a:lnTo>
                    <a:pt x="0" y="332"/>
                  </a:lnTo>
                  <a:lnTo>
                    <a:pt x="2" y="352"/>
                  </a:lnTo>
                  <a:lnTo>
                    <a:pt x="2" y="353"/>
                  </a:lnTo>
                  <a:lnTo>
                    <a:pt x="4" y="373"/>
                  </a:lnTo>
                  <a:lnTo>
                    <a:pt x="5" y="374"/>
                  </a:lnTo>
                  <a:lnTo>
                    <a:pt x="8" y="393"/>
                  </a:lnTo>
                  <a:lnTo>
                    <a:pt x="9" y="394"/>
                  </a:lnTo>
                  <a:lnTo>
                    <a:pt x="14" y="413"/>
                  </a:lnTo>
                  <a:lnTo>
                    <a:pt x="14" y="414"/>
                  </a:lnTo>
                  <a:lnTo>
                    <a:pt x="20" y="433"/>
                  </a:lnTo>
                  <a:lnTo>
                    <a:pt x="21" y="434"/>
                  </a:lnTo>
                  <a:lnTo>
                    <a:pt x="28" y="452"/>
                  </a:lnTo>
                  <a:lnTo>
                    <a:pt x="29" y="453"/>
                  </a:lnTo>
                  <a:lnTo>
                    <a:pt x="39" y="471"/>
                  </a:lnTo>
                  <a:lnTo>
                    <a:pt x="39" y="472"/>
                  </a:lnTo>
                  <a:lnTo>
                    <a:pt x="50" y="489"/>
                  </a:lnTo>
                  <a:lnTo>
                    <a:pt x="51" y="490"/>
                  </a:lnTo>
                  <a:lnTo>
                    <a:pt x="63" y="506"/>
                  </a:lnTo>
                  <a:lnTo>
                    <a:pt x="64" y="506"/>
                  </a:lnTo>
                  <a:lnTo>
                    <a:pt x="78" y="522"/>
                  </a:lnTo>
                  <a:lnTo>
                    <a:pt x="79" y="522"/>
                  </a:lnTo>
                  <a:lnTo>
                    <a:pt x="93" y="537"/>
                  </a:lnTo>
                  <a:lnTo>
                    <a:pt x="94" y="538"/>
                  </a:lnTo>
                  <a:lnTo>
                    <a:pt x="110" y="552"/>
                  </a:lnTo>
                  <a:lnTo>
                    <a:pt x="111" y="552"/>
                  </a:lnTo>
                  <a:lnTo>
                    <a:pt x="128" y="565"/>
                  </a:lnTo>
                  <a:lnTo>
                    <a:pt x="128" y="566"/>
                  </a:lnTo>
                  <a:lnTo>
                    <a:pt x="146" y="577"/>
                  </a:lnTo>
                  <a:lnTo>
                    <a:pt x="147" y="578"/>
                  </a:lnTo>
                  <a:lnTo>
                    <a:pt x="165" y="588"/>
                  </a:lnTo>
                  <a:lnTo>
                    <a:pt x="166" y="589"/>
                  </a:lnTo>
                  <a:lnTo>
                    <a:pt x="185" y="598"/>
                  </a:lnTo>
                  <a:lnTo>
                    <a:pt x="186" y="599"/>
                  </a:lnTo>
                  <a:lnTo>
                    <a:pt x="205" y="607"/>
                  </a:lnTo>
                  <a:lnTo>
                    <a:pt x="205" y="607"/>
                  </a:lnTo>
                  <a:lnTo>
                    <a:pt x="225" y="614"/>
                  </a:lnTo>
                  <a:lnTo>
                    <a:pt x="226" y="614"/>
                  </a:lnTo>
                  <a:lnTo>
                    <a:pt x="246" y="620"/>
                  </a:lnTo>
                  <a:lnTo>
                    <a:pt x="247" y="620"/>
                  </a:lnTo>
                  <a:lnTo>
                    <a:pt x="267" y="624"/>
                  </a:lnTo>
                  <a:lnTo>
                    <a:pt x="267" y="625"/>
                  </a:lnTo>
                  <a:lnTo>
                    <a:pt x="289" y="629"/>
                  </a:lnTo>
                  <a:lnTo>
                    <a:pt x="289" y="629"/>
                  </a:lnTo>
                  <a:lnTo>
                    <a:pt x="310" y="631"/>
                  </a:lnTo>
                  <a:lnTo>
                    <a:pt x="310" y="631"/>
                  </a:lnTo>
                  <a:lnTo>
                    <a:pt x="331" y="633"/>
                  </a:lnTo>
                  <a:lnTo>
                    <a:pt x="331" y="633"/>
                  </a:lnTo>
                  <a:lnTo>
                    <a:pt x="352" y="634"/>
                  </a:lnTo>
                  <a:lnTo>
                    <a:pt x="352" y="634"/>
                  </a:lnTo>
                  <a:lnTo>
                    <a:pt x="372" y="633"/>
                  </a:lnTo>
                  <a:lnTo>
                    <a:pt x="373" y="633"/>
                  </a:lnTo>
                  <a:lnTo>
                    <a:pt x="392" y="632"/>
                  </a:lnTo>
                  <a:lnTo>
                    <a:pt x="394" y="631"/>
                  </a:lnTo>
                  <a:lnTo>
                    <a:pt x="413" y="627"/>
                  </a:lnTo>
                  <a:lnTo>
                    <a:pt x="414" y="627"/>
                  </a:lnTo>
                  <a:lnTo>
                    <a:pt x="432" y="621"/>
                  </a:lnTo>
                  <a:lnTo>
                    <a:pt x="434" y="621"/>
                  </a:lnTo>
                  <a:lnTo>
                    <a:pt x="451" y="613"/>
                  </a:lnTo>
                  <a:lnTo>
                    <a:pt x="452" y="612"/>
                  </a:lnTo>
                  <a:lnTo>
                    <a:pt x="468" y="603"/>
                  </a:lnTo>
                  <a:lnTo>
                    <a:pt x="469" y="602"/>
                  </a:lnTo>
                  <a:lnTo>
                    <a:pt x="484" y="591"/>
                  </a:lnTo>
                  <a:lnTo>
                    <a:pt x="485" y="590"/>
                  </a:lnTo>
                  <a:lnTo>
                    <a:pt x="499" y="577"/>
                  </a:lnTo>
                  <a:lnTo>
                    <a:pt x="500" y="577"/>
                  </a:lnTo>
                  <a:lnTo>
                    <a:pt x="514" y="563"/>
                  </a:lnTo>
                  <a:lnTo>
                    <a:pt x="514" y="562"/>
                  </a:lnTo>
                  <a:lnTo>
                    <a:pt x="527" y="548"/>
                  </a:lnTo>
                  <a:lnTo>
                    <a:pt x="527" y="547"/>
                  </a:lnTo>
                  <a:lnTo>
                    <a:pt x="540" y="532"/>
                  </a:lnTo>
                  <a:lnTo>
                    <a:pt x="540" y="531"/>
                  </a:lnTo>
                  <a:lnTo>
                    <a:pt x="551" y="515"/>
                  </a:lnTo>
                  <a:lnTo>
                    <a:pt x="551" y="515"/>
                  </a:lnTo>
                  <a:lnTo>
                    <a:pt x="562" y="500"/>
                  </a:lnTo>
                  <a:lnTo>
                    <a:pt x="562" y="499"/>
                  </a:lnTo>
                  <a:lnTo>
                    <a:pt x="571" y="483"/>
                  </a:lnTo>
                  <a:lnTo>
                    <a:pt x="571" y="482"/>
                  </a:lnTo>
                  <a:lnTo>
                    <a:pt x="580" y="467"/>
                  </a:lnTo>
                  <a:lnTo>
                    <a:pt x="581" y="466"/>
                  </a:lnTo>
                  <a:lnTo>
                    <a:pt x="588" y="449"/>
                  </a:lnTo>
                  <a:lnTo>
                    <a:pt x="589" y="448"/>
                  </a:lnTo>
                  <a:lnTo>
                    <a:pt x="595" y="431"/>
                  </a:lnTo>
                  <a:lnTo>
                    <a:pt x="596" y="430"/>
                  </a:lnTo>
                  <a:lnTo>
                    <a:pt x="601" y="413"/>
                  </a:lnTo>
                  <a:lnTo>
                    <a:pt x="601" y="413"/>
                  </a:lnTo>
                  <a:lnTo>
                    <a:pt x="605" y="395"/>
                  </a:lnTo>
                  <a:lnTo>
                    <a:pt x="606" y="394"/>
                  </a:lnTo>
                  <a:lnTo>
                    <a:pt x="609" y="376"/>
                  </a:lnTo>
                  <a:lnTo>
                    <a:pt x="609" y="375"/>
                  </a:lnTo>
                  <a:lnTo>
                    <a:pt x="610" y="356"/>
                  </a:lnTo>
                  <a:lnTo>
                    <a:pt x="610" y="355"/>
                  </a:lnTo>
                  <a:lnTo>
                    <a:pt x="610" y="336"/>
                  </a:lnTo>
                  <a:lnTo>
                    <a:pt x="610" y="335"/>
                  </a:lnTo>
                  <a:lnTo>
                    <a:pt x="610" y="317"/>
                  </a:lnTo>
                  <a:lnTo>
                    <a:pt x="609" y="316"/>
                  </a:lnTo>
                  <a:lnTo>
                    <a:pt x="607" y="296"/>
                  </a:lnTo>
                  <a:lnTo>
                    <a:pt x="607" y="295"/>
                  </a:lnTo>
                  <a:lnTo>
                    <a:pt x="603" y="275"/>
                  </a:lnTo>
                  <a:lnTo>
                    <a:pt x="603" y="275"/>
                  </a:lnTo>
                  <a:lnTo>
                    <a:pt x="597" y="255"/>
                  </a:lnTo>
                  <a:lnTo>
                    <a:pt x="597" y="254"/>
                  </a:lnTo>
                  <a:lnTo>
                    <a:pt x="590" y="234"/>
                  </a:lnTo>
                  <a:lnTo>
                    <a:pt x="590" y="233"/>
                  </a:lnTo>
                  <a:lnTo>
                    <a:pt x="582" y="213"/>
                  </a:lnTo>
                  <a:lnTo>
                    <a:pt x="582" y="212"/>
                  </a:lnTo>
                  <a:lnTo>
                    <a:pt x="572" y="192"/>
                  </a:lnTo>
                  <a:lnTo>
                    <a:pt x="572" y="192"/>
                  </a:lnTo>
                  <a:lnTo>
                    <a:pt x="563" y="172"/>
                  </a:lnTo>
                  <a:lnTo>
                    <a:pt x="562" y="172"/>
                  </a:lnTo>
                  <a:lnTo>
                    <a:pt x="551" y="152"/>
                  </a:lnTo>
                  <a:lnTo>
                    <a:pt x="551" y="152"/>
                  </a:lnTo>
                  <a:lnTo>
                    <a:pt x="539" y="134"/>
                  </a:lnTo>
                  <a:lnTo>
                    <a:pt x="538" y="133"/>
                  </a:lnTo>
                  <a:lnTo>
                    <a:pt x="526" y="116"/>
                  </a:lnTo>
                  <a:lnTo>
                    <a:pt x="525" y="115"/>
                  </a:lnTo>
                  <a:lnTo>
                    <a:pt x="512" y="99"/>
                  </a:lnTo>
                  <a:lnTo>
                    <a:pt x="511" y="98"/>
                  </a:lnTo>
                  <a:lnTo>
                    <a:pt x="497" y="83"/>
                  </a:lnTo>
                  <a:lnTo>
                    <a:pt x="497" y="82"/>
                  </a:lnTo>
                  <a:lnTo>
                    <a:pt x="482" y="69"/>
                  </a:lnTo>
                  <a:lnTo>
                    <a:pt x="481" y="68"/>
                  </a:lnTo>
                  <a:lnTo>
                    <a:pt x="467" y="56"/>
                  </a:lnTo>
                  <a:lnTo>
                    <a:pt x="466" y="55"/>
                  </a:lnTo>
                  <a:lnTo>
                    <a:pt x="451" y="44"/>
                  </a:lnTo>
                  <a:lnTo>
                    <a:pt x="450" y="43"/>
                  </a:lnTo>
                  <a:lnTo>
                    <a:pt x="433" y="33"/>
                  </a:lnTo>
                  <a:lnTo>
                    <a:pt x="432" y="33"/>
                  </a:lnTo>
                  <a:lnTo>
                    <a:pt x="414" y="25"/>
                  </a:lnTo>
                  <a:lnTo>
                    <a:pt x="413" y="24"/>
                  </a:lnTo>
                  <a:lnTo>
                    <a:pt x="394" y="17"/>
                  </a:lnTo>
                  <a:lnTo>
                    <a:pt x="393" y="17"/>
                  </a:lnTo>
                  <a:lnTo>
                    <a:pt x="373" y="11"/>
                  </a:lnTo>
                  <a:lnTo>
                    <a:pt x="373" y="11"/>
                  </a:lnTo>
                  <a:lnTo>
                    <a:pt x="352" y="6"/>
                  </a:lnTo>
                  <a:lnTo>
                    <a:pt x="350" y="5"/>
                  </a:lnTo>
                  <a:lnTo>
                    <a:pt x="328" y="2"/>
                  </a:lnTo>
                  <a:lnTo>
                    <a:pt x="328" y="2"/>
                  </a:lnTo>
                  <a:lnTo>
                    <a:pt x="305" y="0"/>
                  </a:lnTo>
                  <a:lnTo>
                    <a:pt x="303" y="0"/>
                  </a:lnTo>
                  <a:lnTo>
                    <a:pt x="279" y="0"/>
                  </a:lnTo>
                  <a:lnTo>
                    <a:pt x="278" y="0"/>
                  </a:lnTo>
                  <a:lnTo>
                    <a:pt x="253" y="2"/>
                  </a:lnTo>
                  <a:lnTo>
                    <a:pt x="252" y="2"/>
                  </a:lnTo>
                  <a:lnTo>
                    <a:pt x="228" y="6"/>
                  </a:lnTo>
                  <a:lnTo>
                    <a:pt x="227" y="6"/>
                  </a:lnTo>
                  <a:lnTo>
                    <a:pt x="202" y="11"/>
                  </a:lnTo>
                  <a:lnTo>
                    <a:pt x="201" y="12"/>
                  </a:lnTo>
                  <a:lnTo>
                    <a:pt x="176" y="19"/>
                  </a:lnTo>
                  <a:lnTo>
                    <a:pt x="175" y="20"/>
                  </a:lnTo>
                  <a:lnTo>
                    <a:pt x="151" y="32"/>
                  </a:lnTo>
                  <a:lnTo>
                    <a:pt x="150" y="32"/>
                  </a:lnTo>
                  <a:lnTo>
                    <a:pt x="127" y="46"/>
                  </a:lnTo>
                  <a:lnTo>
                    <a:pt x="125" y="47"/>
                  </a:lnTo>
                  <a:lnTo>
                    <a:pt x="104" y="66"/>
                  </a:lnTo>
                  <a:lnTo>
                    <a:pt x="103" y="67"/>
                  </a:lnTo>
                  <a:lnTo>
                    <a:pt x="84" y="90"/>
                  </a:lnTo>
                  <a:lnTo>
                    <a:pt x="84" y="90"/>
                  </a:lnTo>
                  <a:lnTo>
                    <a:pt x="67" y="116"/>
                  </a:lnTo>
                  <a:lnTo>
                    <a:pt x="67" y="116"/>
                  </a:lnTo>
                  <a:lnTo>
                    <a:pt x="52" y="145"/>
                  </a:lnTo>
                  <a:lnTo>
                    <a:pt x="77" y="123"/>
                  </a:lnTo>
                  <a:lnTo>
                    <a:pt x="76" y="123"/>
                  </a:lnTo>
                  <a:lnTo>
                    <a:pt x="97" y="101"/>
                  </a:lnTo>
                  <a:lnTo>
                    <a:pt x="96" y="102"/>
                  </a:lnTo>
                  <a:lnTo>
                    <a:pt x="119" y="83"/>
                  </a:lnTo>
                  <a:lnTo>
                    <a:pt x="118" y="83"/>
                  </a:lnTo>
                  <a:lnTo>
                    <a:pt x="140" y="66"/>
                  </a:lnTo>
                  <a:lnTo>
                    <a:pt x="139" y="67"/>
                  </a:lnTo>
                  <a:lnTo>
                    <a:pt x="163" y="55"/>
                  </a:lnTo>
                  <a:lnTo>
                    <a:pt x="162" y="55"/>
                  </a:lnTo>
                  <a:lnTo>
                    <a:pt x="186" y="44"/>
                  </a:lnTo>
                  <a:lnTo>
                    <a:pt x="184" y="44"/>
                  </a:lnTo>
                  <a:lnTo>
                    <a:pt x="209" y="37"/>
                  </a:lnTo>
                  <a:lnTo>
                    <a:pt x="208" y="37"/>
                  </a:lnTo>
                  <a:lnTo>
                    <a:pt x="232" y="32"/>
                  </a:lnTo>
                  <a:lnTo>
                    <a:pt x="231" y="32"/>
                  </a:lnTo>
                  <a:lnTo>
                    <a:pt x="256" y="28"/>
                  </a:lnTo>
                  <a:lnTo>
                    <a:pt x="255" y="28"/>
                  </a:lnTo>
                  <a:lnTo>
                    <a:pt x="280" y="27"/>
                  </a:lnTo>
                  <a:lnTo>
                    <a:pt x="279" y="27"/>
                  </a:lnTo>
                  <a:lnTo>
                    <a:pt x="303" y="27"/>
                  </a:lnTo>
                  <a:lnTo>
                    <a:pt x="302" y="27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47" y="32"/>
                  </a:lnTo>
                  <a:lnTo>
                    <a:pt x="345" y="32"/>
                  </a:lnTo>
                  <a:lnTo>
                    <a:pt x="366" y="37"/>
                  </a:lnTo>
                  <a:lnTo>
                    <a:pt x="365" y="36"/>
                  </a:lnTo>
                  <a:lnTo>
                    <a:pt x="385" y="42"/>
                  </a:lnTo>
                  <a:lnTo>
                    <a:pt x="384" y="42"/>
                  </a:lnTo>
                  <a:lnTo>
                    <a:pt x="404" y="49"/>
                  </a:lnTo>
                  <a:lnTo>
                    <a:pt x="402" y="49"/>
                  </a:lnTo>
                  <a:lnTo>
                    <a:pt x="420" y="57"/>
                  </a:lnTo>
                  <a:lnTo>
                    <a:pt x="419" y="57"/>
                  </a:lnTo>
                  <a:lnTo>
                    <a:pt x="436" y="66"/>
                  </a:lnTo>
                  <a:lnTo>
                    <a:pt x="435" y="65"/>
                  </a:lnTo>
                  <a:lnTo>
                    <a:pt x="450" y="77"/>
                  </a:lnTo>
                  <a:lnTo>
                    <a:pt x="450" y="76"/>
                  </a:lnTo>
                  <a:lnTo>
                    <a:pt x="464" y="89"/>
                  </a:lnTo>
                  <a:lnTo>
                    <a:pt x="463" y="88"/>
                  </a:lnTo>
                  <a:lnTo>
                    <a:pt x="478" y="102"/>
                  </a:lnTo>
                  <a:lnTo>
                    <a:pt x="477" y="101"/>
                  </a:lnTo>
                  <a:lnTo>
                    <a:pt x="491" y="116"/>
                  </a:lnTo>
                  <a:lnTo>
                    <a:pt x="491" y="116"/>
                  </a:lnTo>
                  <a:lnTo>
                    <a:pt x="504" y="132"/>
                  </a:lnTo>
                  <a:lnTo>
                    <a:pt x="504" y="132"/>
                  </a:lnTo>
                  <a:lnTo>
                    <a:pt x="516" y="149"/>
                  </a:lnTo>
                  <a:lnTo>
                    <a:pt x="516" y="148"/>
                  </a:lnTo>
                  <a:lnTo>
                    <a:pt x="528" y="167"/>
                  </a:lnTo>
                  <a:lnTo>
                    <a:pt x="528" y="166"/>
                  </a:lnTo>
                  <a:lnTo>
                    <a:pt x="539" y="185"/>
                  </a:lnTo>
                  <a:lnTo>
                    <a:pt x="538" y="184"/>
                  </a:lnTo>
                  <a:lnTo>
                    <a:pt x="548" y="204"/>
                  </a:lnTo>
                  <a:lnTo>
                    <a:pt x="548" y="204"/>
                  </a:lnTo>
                  <a:lnTo>
                    <a:pt x="558" y="224"/>
                  </a:lnTo>
                  <a:lnTo>
                    <a:pt x="557" y="223"/>
                  </a:lnTo>
                  <a:lnTo>
                    <a:pt x="565" y="243"/>
                  </a:lnTo>
                  <a:lnTo>
                    <a:pt x="565" y="242"/>
                  </a:lnTo>
                  <a:lnTo>
                    <a:pt x="571" y="263"/>
                  </a:lnTo>
                  <a:lnTo>
                    <a:pt x="571" y="262"/>
                  </a:lnTo>
                  <a:lnTo>
                    <a:pt x="576" y="282"/>
                  </a:lnTo>
                  <a:lnTo>
                    <a:pt x="576" y="281"/>
                  </a:lnTo>
                  <a:lnTo>
                    <a:pt x="580" y="300"/>
                  </a:lnTo>
                  <a:lnTo>
                    <a:pt x="580" y="300"/>
                  </a:lnTo>
                  <a:lnTo>
                    <a:pt x="582" y="319"/>
                  </a:lnTo>
                  <a:lnTo>
                    <a:pt x="582" y="318"/>
                  </a:lnTo>
                  <a:lnTo>
                    <a:pt x="583" y="337"/>
                  </a:lnTo>
                  <a:lnTo>
                    <a:pt x="583" y="336"/>
                  </a:lnTo>
                  <a:lnTo>
                    <a:pt x="583" y="355"/>
                  </a:lnTo>
                  <a:lnTo>
                    <a:pt x="583" y="354"/>
                  </a:lnTo>
                  <a:lnTo>
                    <a:pt x="582" y="373"/>
                  </a:lnTo>
                  <a:lnTo>
                    <a:pt x="582" y="371"/>
                  </a:lnTo>
                  <a:lnTo>
                    <a:pt x="579" y="389"/>
                  </a:lnTo>
                  <a:lnTo>
                    <a:pt x="579" y="388"/>
                  </a:lnTo>
                  <a:lnTo>
                    <a:pt x="575" y="406"/>
                  </a:lnTo>
                  <a:lnTo>
                    <a:pt x="575" y="405"/>
                  </a:lnTo>
                  <a:lnTo>
                    <a:pt x="570" y="422"/>
                  </a:lnTo>
                  <a:lnTo>
                    <a:pt x="570" y="421"/>
                  </a:lnTo>
                  <a:lnTo>
                    <a:pt x="563" y="439"/>
                  </a:lnTo>
                  <a:lnTo>
                    <a:pt x="564" y="438"/>
                  </a:lnTo>
                  <a:lnTo>
                    <a:pt x="556" y="454"/>
                  </a:lnTo>
                  <a:lnTo>
                    <a:pt x="556" y="454"/>
                  </a:lnTo>
                  <a:lnTo>
                    <a:pt x="548" y="469"/>
                  </a:lnTo>
                  <a:lnTo>
                    <a:pt x="548" y="469"/>
                  </a:lnTo>
                  <a:lnTo>
                    <a:pt x="539" y="485"/>
                  </a:lnTo>
                  <a:lnTo>
                    <a:pt x="539" y="485"/>
                  </a:lnTo>
                  <a:lnTo>
                    <a:pt x="529" y="501"/>
                  </a:lnTo>
                  <a:lnTo>
                    <a:pt x="529" y="500"/>
                  </a:lnTo>
                  <a:lnTo>
                    <a:pt x="518" y="516"/>
                  </a:lnTo>
                  <a:lnTo>
                    <a:pt x="519" y="515"/>
                  </a:lnTo>
                  <a:lnTo>
                    <a:pt x="506" y="531"/>
                  </a:lnTo>
                  <a:lnTo>
                    <a:pt x="507" y="530"/>
                  </a:lnTo>
                  <a:lnTo>
                    <a:pt x="494" y="545"/>
                  </a:lnTo>
                  <a:lnTo>
                    <a:pt x="494" y="544"/>
                  </a:lnTo>
                  <a:lnTo>
                    <a:pt x="481" y="558"/>
                  </a:lnTo>
                  <a:lnTo>
                    <a:pt x="482" y="557"/>
                  </a:lnTo>
                  <a:lnTo>
                    <a:pt x="467" y="570"/>
                  </a:lnTo>
                  <a:lnTo>
                    <a:pt x="468" y="569"/>
                  </a:lnTo>
                  <a:lnTo>
                    <a:pt x="453" y="581"/>
                  </a:lnTo>
                  <a:lnTo>
                    <a:pt x="455" y="580"/>
                  </a:lnTo>
                  <a:lnTo>
                    <a:pt x="438" y="589"/>
                  </a:lnTo>
                  <a:lnTo>
                    <a:pt x="439" y="589"/>
                  </a:lnTo>
                  <a:lnTo>
                    <a:pt x="423" y="597"/>
                  </a:lnTo>
                  <a:lnTo>
                    <a:pt x="425" y="596"/>
                  </a:lnTo>
                  <a:lnTo>
                    <a:pt x="406" y="602"/>
                  </a:lnTo>
                  <a:lnTo>
                    <a:pt x="407" y="601"/>
                  </a:lnTo>
                  <a:lnTo>
                    <a:pt x="389" y="605"/>
                  </a:lnTo>
                  <a:lnTo>
                    <a:pt x="390" y="605"/>
                  </a:lnTo>
                  <a:lnTo>
                    <a:pt x="371" y="607"/>
                  </a:lnTo>
                  <a:lnTo>
                    <a:pt x="371" y="607"/>
                  </a:lnTo>
                  <a:lnTo>
                    <a:pt x="352" y="607"/>
                  </a:lnTo>
                  <a:lnTo>
                    <a:pt x="353" y="607"/>
                  </a:lnTo>
                  <a:lnTo>
                    <a:pt x="332" y="607"/>
                  </a:lnTo>
                  <a:lnTo>
                    <a:pt x="333" y="607"/>
                  </a:lnTo>
                  <a:lnTo>
                    <a:pt x="312" y="605"/>
                  </a:lnTo>
                  <a:lnTo>
                    <a:pt x="313" y="605"/>
                  </a:lnTo>
                  <a:lnTo>
                    <a:pt x="293" y="602"/>
                  </a:lnTo>
                  <a:lnTo>
                    <a:pt x="293" y="603"/>
                  </a:lnTo>
                  <a:lnTo>
                    <a:pt x="272" y="599"/>
                  </a:lnTo>
                  <a:lnTo>
                    <a:pt x="273" y="599"/>
                  </a:lnTo>
                  <a:lnTo>
                    <a:pt x="252" y="594"/>
                  </a:lnTo>
                  <a:lnTo>
                    <a:pt x="253" y="594"/>
                  </a:lnTo>
                  <a:lnTo>
                    <a:pt x="233" y="589"/>
                  </a:lnTo>
                  <a:lnTo>
                    <a:pt x="234" y="589"/>
                  </a:lnTo>
                  <a:lnTo>
                    <a:pt x="214" y="582"/>
                  </a:lnTo>
                  <a:lnTo>
                    <a:pt x="215" y="583"/>
                  </a:lnTo>
                  <a:lnTo>
                    <a:pt x="196" y="575"/>
                  </a:lnTo>
                  <a:lnTo>
                    <a:pt x="196" y="575"/>
                  </a:lnTo>
                  <a:lnTo>
                    <a:pt x="177" y="565"/>
                  </a:lnTo>
                  <a:lnTo>
                    <a:pt x="178" y="566"/>
                  </a:lnTo>
                  <a:lnTo>
                    <a:pt x="160" y="555"/>
                  </a:lnTo>
                  <a:lnTo>
                    <a:pt x="161" y="556"/>
                  </a:lnTo>
                  <a:lnTo>
                    <a:pt x="143" y="544"/>
                  </a:lnTo>
                  <a:lnTo>
                    <a:pt x="143" y="544"/>
                  </a:lnTo>
                  <a:lnTo>
                    <a:pt x="126" y="532"/>
                  </a:lnTo>
                  <a:lnTo>
                    <a:pt x="127" y="532"/>
                  </a:lnTo>
                  <a:lnTo>
                    <a:pt x="111" y="518"/>
                  </a:lnTo>
                  <a:lnTo>
                    <a:pt x="111" y="519"/>
                  </a:lnTo>
                  <a:lnTo>
                    <a:pt x="97" y="504"/>
                  </a:lnTo>
                  <a:lnTo>
                    <a:pt x="97" y="505"/>
                  </a:lnTo>
                  <a:lnTo>
                    <a:pt x="83" y="489"/>
                  </a:lnTo>
                  <a:lnTo>
                    <a:pt x="84" y="490"/>
                  </a:lnTo>
                  <a:lnTo>
                    <a:pt x="71" y="474"/>
                  </a:lnTo>
                  <a:lnTo>
                    <a:pt x="72" y="475"/>
                  </a:lnTo>
                  <a:lnTo>
                    <a:pt x="60" y="458"/>
                  </a:lnTo>
                  <a:lnTo>
                    <a:pt x="61" y="458"/>
                  </a:lnTo>
                  <a:lnTo>
                    <a:pt x="51" y="441"/>
                  </a:lnTo>
                  <a:lnTo>
                    <a:pt x="52" y="442"/>
                  </a:lnTo>
                  <a:lnTo>
                    <a:pt x="44" y="424"/>
                  </a:lnTo>
                  <a:lnTo>
                    <a:pt x="44" y="424"/>
                  </a:lnTo>
                  <a:lnTo>
                    <a:pt x="37" y="406"/>
                  </a:lnTo>
                  <a:lnTo>
                    <a:pt x="38" y="407"/>
                  </a:lnTo>
                  <a:lnTo>
                    <a:pt x="32" y="388"/>
                  </a:lnTo>
                  <a:lnTo>
                    <a:pt x="33" y="389"/>
                  </a:lnTo>
                  <a:lnTo>
                    <a:pt x="29" y="369"/>
                  </a:lnTo>
                  <a:lnTo>
                    <a:pt x="29" y="370"/>
                  </a:lnTo>
                  <a:lnTo>
                    <a:pt x="26" y="350"/>
                  </a:lnTo>
                  <a:lnTo>
                    <a:pt x="26" y="350"/>
                  </a:lnTo>
                  <a:lnTo>
                    <a:pt x="24" y="330"/>
                  </a:lnTo>
                  <a:lnTo>
                    <a:pt x="24" y="331"/>
                  </a:lnTo>
                  <a:lnTo>
                    <a:pt x="24" y="311"/>
                  </a:lnTo>
                  <a:lnTo>
                    <a:pt x="24" y="312"/>
                  </a:lnTo>
                  <a:lnTo>
                    <a:pt x="24" y="292"/>
                  </a:lnTo>
                  <a:lnTo>
                    <a:pt x="24" y="293"/>
                  </a:lnTo>
                  <a:lnTo>
                    <a:pt x="25" y="274"/>
                  </a:lnTo>
                  <a:lnTo>
                    <a:pt x="25" y="275"/>
                  </a:lnTo>
                  <a:lnTo>
                    <a:pt x="27" y="256"/>
                  </a:lnTo>
                  <a:lnTo>
                    <a:pt x="27" y="257"/>
                  </a:lnTo>
                  <a:lnTo>
                    <a:pt x="30" y="239"/>
                  </a:lnTo>
                  <a:lnTo>
                    <a:pt x="30" y="240"/>
                  </a:lnTo>
                  <a:lnTo>
                    <a:pt x="34" y="223"/>
                  </a:lnTo>
                  <a:lnTo>
                    <a:pt x="34" y="223"/>
                  </a:lnTo>
                  <a:lnTo>
                    <a:pt x="38" y="207"/>
                  </a:lnTo>
                  <a:lnTo>
                    <a:pt x="37" y="208"/>
                  </a:lnTo>
                  <a:lnTo>
                    <a:pt x="42" y="194"/>
                  </a:lnTo>
                  <a:lnTo>
                    <a:pt x="42" y="194"/>
                  </a:lnTo>
                  <a:lnTo>
                    <a:pt x="47" y="180"/>
                  </a:lnTo>
                  <a:lnTo>
                    <a:pt x="47" y="181"/>
                  </a:lnTo>
                  <a:lnTo>
                    <a:pt x="52" y="168"/>
                  </a:lnTo>
                  <a:lnTo>
                    <a:pt x="52" y="168"/>
                  </a:lnTo>
                  <a:lnTo>
                    <a:pt x="58" y="156"/>
                  </a:lnTo>
                  <a:lnTo>
                    <a:pt x="57" y="157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70" y="136"/>
                  </a:lnTo>
                  <a:lnTo>
                    <a:pt x="69" y="137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82" y="119"/>
                  </a:lnTo>
                  <a:lnTo>
                    <a:pt x="82" y="119"/>
                  </a:lnTo>
                  <a:lnTo>
                    <a:pt x="88" y="112"/>
                  </a:lnTo>
                  <a:lnTo>
                    <a:pt x="89" y="112"/>
                  </a:lnTo>
                  <a:lnTo>
                    <a:pt x="94" y="104"/>
                  </a:lnTo>
                  <a:lnTo>
                    <a:pt x="93" y="105"/>
                  </a:lnTo>
                  <a:lnTo>
                    <a:pt x="99" y="99"/>
                  </a:lnTo>
                  <a:lnTo>
                    <a:pt x="100" y="99"/>
                  </a:lnTo>
                  <a:lnTo>
                    <a:pt x="105" y="93"/>
                  </a:lnTo>
                  <a:lnTo>
                    <a:pt x="104" y="94"/>
                  </a:lnTo>
                  <a:lnTo>
                    <a:pt x="109" y="89"/>
                  </a:lnTo>
                  <a:lnTo>
                    <a:pt x="110" y="87"/>
                  </a:lnTo>
                  <a:lnTo>
                    <a:pt x="114" y="83"/>
                  </a:lnTo>
                  <a:lnTo>
                    <a:pt x="113" y="84"/>
                  </a:lnTo>
                  <a:lnTo>
                    <a:pt x="116" y="80"/>
                  </a:lnTo>
                  <a:lnTo>
                    <a:pt x="117" y="79"/>
                  </a:lnTo>
                  <a:lnTo>
                    <a:pt x="120" y="75"/>
                  </a:lnTo>
                  <a:lnTo>
                    <a:pt x="119" y="76"/>
                  </a:lnTo>
                  <a:lnTo>
                    <a:pt x="121" y="74"/>
                  </a:lnTo>
                  <a:lnTo>
                    <a:pt x="122" y="72"/>
                  </a:lnTo>
                  <a:lnTo>
                    <a:pt x="123" y="70"/>
                  </a:lnTo>
                  <a:lnTo>
                    <a:pt x="122" y="71"/>
                  </a:lnTo>
                  <a:lnTo>
                    <a:pt x="126" y="68"/>
                  </a:lnTo>
                  <a:lnTo>
                    <a:pt x="124" y="6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176463" y="1414463"/>
              <a:ext cx="165100" cy="239713"/>
            </a:xfrm>
            <a:custGeom>
              <a:avLst/>
              <a:gdLst>
                <a:gd name="T0" fmla="*/ 11 w 104"/>
                <a:gd name="T1" fmla="*/ 142 h 151"/>
                <a:gd name="T2" fmla="*/ 13 w 104"/>
                <a:gd name="T3" fmla="*/ 149 h 151"/>
                <a:gd name="T4" fmla="*/ 16 w 104"/>
                <a:gd name="T5" fmla="*/ 145 h 151"/>
                <a:gd name="T6" fmla="*/ 18 w 104"/>
                <a:gd name="T7" fmla="*/ 142 h 151"/>
                <a:gd name="T8" fmla="*/ 23 w 104"/>
                <a:gd name="T9" fmla="*/ 133 h 151"/>
                <a:gd name="T10" fmla="*/ 28 w 104"/>
                <a:gd name="T11" fmla="*/ 126 h 151"/>
                <a:gd name="T12" fmla="*/ 34 w 104"/>
                <a:gd name="T13" fmla="*/ 115 h 151"/>
                <a:gd name="T14" fmla="*/ 42 w 104"/>
                <a:gd name="T15" fmla="*/ 103 h 151"/>
                <a:gd name="T16" fmla="*/ 51 w 104"/>
                <a:gd name="T17" fmla="*/ 88 h 151"/>
                <a:gd name="T18" fmla="*/ 60 w 104"/>
                <a:gd name="T19" fmla="*/ 75 h 151"/>
                <a:gd name="T20" fmla="*/ 69 w 104"/>
                <a:gd name="T21" fmla="*/ 61 h 151"/>
                <a:gd name="T22" fmla="*/ 77 w 104"/>
                <a:gd name="T23" fmla="*/ 49 h 151"/>
                <a:gd name="T24" fmla="*/ 85 w 104"/>
                <a:gd name="T25" fmla="*/ 37 h 151"/>
                <a:gd name="T26" fmla="*/ 92 w 104"/>
                <a:gd name="T27" fmla="*/ 29 h 151"/>
                <a:gd name="T28" fmla="*/ 98 w 104"/>
                <a:gd name="T29" fmla="*/ 21 h 151"/>
                <a:gd name="T30" fmla="*/ 102 w 104"/>
                <a:gd name="T31" fmla="*/ 16 h 151"/>
                <a:gd name="T32" fmla="*/ 104 w 104"/>
                <a:gd name="T33" fmla="*/ 13 h 151"/>
                <a:gd name="T34" fmla="*/ 81 w 104"/>
                <a:gd name="T35" fmla="*/ 5 h 151"/>
                <a:gd name="T36" fmla="*/ 80 w 104"/>
                <a:gd name="T37" fmla="*/ 9 h 151"/>
                <a:gd name="T38" fmla="*/ 79 w 104"/>
                <a:gd name="T39" fmla="*/ 14 h 151"/>
                <a:gd name="T40" fmla="*/ 87 w 104"/>
                <a:gd name="T41" fmla="*/ 20 h 151"/>
                <a:gd name="T42" fmla="*/ 92 w 104"/>
                <a:gd name="T43" fmla="*/ 17 h 151"/>
                <a:gd name="T44" fmla="*/ 94 w 104"/>
                <a:gd name="T45" fmla="*/ 17 h 151"/>
                <a:gd name="T46" fmla="*/ 90 w 104"/>
                <a:gd name="T47" fmla="*/ 18 h 151"/>
                <a:gd name="T48" fmla="*/ 81 w 104"/>
                <a:gd name="T49" fmla="*/ 0 h 151"/>
                <a:gd name="T50" fmla="*/ 77 w 104"/>
                <a:gd name="T51" fmla="*/ 6 h 151"/>
                <a:gd name="T52" fmla="*/ 72 w 104"/>
                <a:gd name="T53" fmla="*/ 13 h 151"/>
                <a:gd name="T54" fmla="*/ 65 w 104"/>
                <a:gd name="T55" fmla="*/ 23 h 151"/>
                <a:gd name="T56" fmla="*/ 57 w 104"/>
                <a:gd name="T57" fmla="*/ 35 h 151"/>
                <a:gd name="T58" fmla="*/ 48 w 104"/>
                <a:gd name="T59" fmla="*/ 48 h 151"/>
                <a:gd name="T60" fmla="*/ 40 w 104"/>
                <a:gd name="T61" fmla="*/ 62 h 151"/>
                <a:gd name="T62" fmla="*/ 31 w 104"/>
                <a:gd name="T63" fmla="*/ 77 h 151"/>
                <a:gd name="T64" fmla="*/ 23 w 104"/>
                <a:gd name="T65" fmla="*/ 91 h 151"/>
                <a:gd name="T66" fmla="*/ 15 w 104"/>
                <a:gd name="T67" fmla="*/ 105 h 151"/>
                <a:gd name="T68" fmla="*/ 10 w 104"/>
                <a:gd name="T69" fmla="*/ 116 h 151"/>
                <a:gd name="T70" fmla="*/ 5 w 104"/>
                <a:gd name="T71" fmla="*/ 126 h 151"/>
                <a:gd name="T72" fmla="*/ 3 w 104"/>
                <a:gd name="T73" fmla="*/ 133 h 151"/>
                <a:gd name="T74" fmla="*/ 0 w 104"/>
                <a:gd name="T75" fmla="*/ 140 h 151"/>
                <a:gd name="T76" fmla="*/ 2 w 104"/>
                <a:gd name="T77" fmla="*/ 151 h 151"/>
                <a:gd name="T78" fmla="*/ 12 w 104"/>
                <a:gd name="T79" fmla="*/ 14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51">
                  <a:moveTo>
                    <a:pt x="12" y="142"/>
                  </a:moveTo>
                  <a:lnTo>
                    <a:pt x="11" y="142"/>
                  </a:lnTo>
                  <a:lnTo>
                    <a:pt x="12" y="151"/>
                  </a:lnTo>
                  <a:lnTo>
                    <a:pt x="13" y="149"/>
                  </a:lnTo>
                  <a:lnTo>
                    <a:pt x="14" y="149"/>
                  </a:lnTo>
                  <a:lnTo>
                    <a:pt x="16" y="145"/>
                  </a:lnTo>
                  <a:lnTo>
                    <a:pt x="15" y="146"/>
                  </a:lnTo>
                  <a:lnTo>
                    <a:pt x="18" y="142"/>
                  </a:lnTo>
                  <a:lnTo>
                    <a:pt x="19" y="140"/>
                  </a:lnTo>
                  <a:lnTo>
                    <a:pt x="23" y="133"/>
                  </a:lnTo>
                  <a:lnTo>
                    <a:pt x="22" y="134"/>
                  </a:lnTo>
                  <a:lnTo>
                    <a:pt x="28" y="126"/>
                  </a:lnTo>
                  <a:lnTo>
                    <a:pt x="28" y="12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42" y="103"/>
                  </a:lnTo>
                  <a:lnTo>
                    <a:pt x="42" y="102"/>
                  </a:lnTo>
                  <a:lnTo>
                    <a:pt x="51" y="88"/>
                  </a:lnTo>
                  <a:lnTo>
                    <a:pt x="50" y="89"/>
                  </a:lnTo>
                  <a:lnTo>
                    <a:pt x="60" y="75"/>
                  </a:lnTo>
                  <a:lnTo>
                    <a:pt x="60" y="74"/>
                  </a:lnTo>
                  <a:lnTo>
                    <a:pt x="69" y="61"/>
                  </a:lnTo>
                  <a:lnTo>
                    <a:pt x="68" y="61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85" y="37"/>
                  </a:lnTo>
                  <a:lnTo>
                    <a:pt x="85" y="38"/>
                  </a:lnTo>
                  <a:lnTo>
                    <a:pt x="92" y="29"/>
                  </a:lnTo>
                  <a:lnTo>
                    <a:pt x="92" y="28"/>
                  </a:lnTo>
                  <a:lnTo>
                    <a:pt x="98" y="21"/>
                  </a:lnTo>
                  <a:lnTo>
                    <a:pt x="97" y="21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81" y="7"/>
                  </a:lnTo>
                  <a:lnTo>
                    <a:pt x="81" y="5"/>
                  </a:lnTo>
                  <a:lnTo>
                    <a:pt x="80" y="9"/>
                  </a:lnTo>
                  <a:lnTo>
                    <a:pt x="80" y="9"/>
                  </a:lnTo>
                  <a:lnTo>
                    <a:pt x="79" y="15"/>
                  </a:lnTo>
                  <a:lnTo>
                    <a:pt x="79" y="14"/>
                  </a:lnTo>
                  <a:lnTo>
                    <a:pt x="76" y="21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92" y="17"/>
                  </a:lnTo>
                  <a:lnTo>
                    <a:pt x="90" y="18"/>
                  </a:lnTo>
                  <a:lnTo>
                    <a:pt x="94" y="17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6"/>
                  </a:lnTo>
                  <a:lnTo>
                    <a:pt x="77" y="6"/>
                  </a:lnTo>
                  <a:lnTo>
                    <a:pt x="72" y="14"/>
                  </a:lnTo>
                  <a:lnTo>
                    <a:pt x="72" y="13"/>
                  </a:lnTo>
                  <a:lnTo>
                    <a:pt x="65" y="23"/>
                  </a:lnTo>
                  <a:lnTo>
                    <a:pt x="65" y="23"/>
                  </a:lnTo>
                  <a:lnTo>
                    <a:pt x="57" y="35"/>
                  </a:lnTo>
                  <a:lnTo>
                    <a:pt x="57" y="35"/>
                  </a:lnTo>
                  <a:lnTo>
                    <a:pt x="48" y="47"/>
                  </a:lnTo>
                  <a:lnTo>
                    <a:pt x="48" y="48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1" y="76"/>
                  </a:lnTo>
                  <a:lnTo>
                    <a:pt x="31" y="77"/>
                  </a:lnTo>
                  <a:lnTo>
                    <a:pt x="23" y="91"/>
                  </a:lnTo>
                  <a:lnTo>
                    <a:pt x="23" y="91"/>
                  </a:lnTo>
                  <a:lnTo>
                    <a:pt x="16" y="104"/>
                  </a:lnTo>
                  <a:lnTo>
                    <a:pt x="15" y="105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6" y="124"/>
                  </a:lnTo>
                  <a:lnTo>
                    <a:pt x="5" y="126"/>
                  </a:lnTo>
                  <a:lnTo>
                    <a:pt x="2" y="133"/>
                  </a:lnTo>
                  <a:lnTo>
                    <a:pt x="3" y="133"/>
                  </a:lnTo>
                  <a:lnTo>
                    <a:pt x="1" y="138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2" y="151"/>
                  </a:lnTo>
                  <a:lnTo>
                    <a:pt x="13" y="144"/>
                  </a:lnTo>
                  <a:lnTo>
                    <a:pt x="12" y="1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111375" y="1874838"/>
              <a:ext cx="187325" cy="365125"/>
            </a:xfrm>
            <a:custGeom>
              <a:avLst/>
              <a:gdLst>
                <a:gd name="T0" fmla="*/ 108 w 118"/>
                <a:gd name="T1" fmla="*/ 1 h 230"/>
                <a:gd name="T2" fmla="*/ 99 w 118"/>
                <a:gd name="T3" fmla="*/ 11 h 230"/>
                <a:gd name="T4" fmla="*/ 91 w 118"/>
                <a:gd name="T5" fmla="*/ 24 h 230"/>
                <a:gd name="T6" fmla="*/ 79 w 118"/>
                <a:gd name="T7" fmla="*/ 41 h 230"/>
                <a:gd name="T8" fmla="*/ 64 w 118"/>
                <a:gd name="T9" fmla="*/ 62 h 230"/>
                <a:gd name="T10" fmla="*/ 47 w 118"/>
                <a:gd name="T11" fmla="*/ 82 h 230"/>
                <a:gd name="T12" fmla="*/ 33 w 118"/>
                <a:gd name="T13" fmla="*/ 100 h 230"/>
                <a:gd name="T14" fmla="*/ 21 w 118"/>
                <a:gd name="T15" fmla="*/ 113 h 230"/>
                <a:gd name="T16" fmla="*/ 12 w 118"/>
                <a:gd name="T17" fmla="*/ 122 h 230"/>
                <a:gd name="T18" fmla="*/ 7 w 118"/>
                <a:gd name="T19" fmla="*/ 126 h 230"/>
                <a:gd name="T20" fmla="*/ 1 w 118"/>
                <a:gd name="T21" fmla="*/ 147 h 230"/>
                <a:gd name="T22" fmla="*/ 2 w 118"/>
                <a:gd name="T23" fmla="*/ 155 h 230"/>
                <a:gd name="T24" fmla="*/ 6 w 118"/>
                <a:gd name="T25" fmla="*/ 168 h 230"/>
                <a:gd name="T26" fmla="*/ 12 w 118"/>
                <a:gd name="T27" fmla="*/ 184 h 230"/>
                <a:gd name="T28" fmla="*/ 19 w 118"/>
                <a:gd name="T29" fmla="*/ 201 h 230"/>
                <a:gd name="T30" fmla="*/ 29 w 118"/>
                <a:gd name="T31" fmla="*/ 215 h 230"/>
                <a:gd name="T32" fmla="*/ 41 w 118"/>
                <a:gd name="T33" fmla="*/ 225 h 230"/>
                <a:gd name="T34" fmla="*/ 59 w 118"/>
                <a:gd name="T35" fmla="*/ 230 h 230"/>
                <a:gd name="T36" fmla="*/ 80 w 118"/>
                <a:gd name="T37" fmla="*/ 219 h 230"/>
                <a:gd name="T38" fmla="*/ 89 w 118"/>
                <a:gd name="T39" fmla="*/ 208 h 230"/>
                <a:gd name="T40" fmla="*/ 96 w 118"/>
                <a:gd name="T41" fmla="*/ 193 h 230"/>
                <a:gd name="T42" fmla="*/ 98 w 118"/>
                <a:gd name="T43" fmla="*/ 174 h 230"/>
                <a:gd name="T44" fmla="*/ 88 w 118"/>
                <a:gd name="T45" fmla="*/ 151 h 230"/>
                <a:gd name="T46" fmla="*/ 77 w 118"/>
                <a:gd name="T47" fmla="*/ 140 h 230"/>
                <a:gd name="T48" fmla="*/ 61 w 118"/>
                <a:gd name="T49" fmla="*/ 130 h 230"/>
                <a:gd name="T50" fmla="*/ 43 w 118"/>
                <a:gd name="T51" fmla="*/ 124 h 230"/>
                <a:gd name="T52" fmla="*/ 24 w 118"/>
                <a:gd name="T53" fmla="*/ 123 h 230"/>
                <a:gd name="T54" fmla="*/ 12 w 118"/>
                <a:gd name="T55" fmla="*/ 124 h 230"/>
                <a:gd name="T56" fmla="*/ 13 w 118"/>
                <a:gd name="T57" fmla="*/ 137 h 230"/>
                <a:gd name="T58" fmla="*/ 25 w 118"/>
                <a:gd name="T59" fmla="*/ 145 h 230"/>
                <a:gd name="T60" fmla="*/ 43 w 118"/>
                <a:gd name="T61" fmla="*/ 152 h 230"/>
                <a:gd name="T62" fmla="*/ 55 w 118"/>
                <a:gd name="T63" fmla="*/ 158 h 230"/>
                <a:gd name="T64" fmla="*/ 64 w 118"/>
                <a:gd name="T65" fmla="*/ 165 h 230"/>
                <a:gd name="T66" fmla="*/ 71 w 118"/>
                <a:gd name="T67" fmla="*/ 172 h 230"/>
                <a:gd name="T68" fmla="*/ 72 w 118"/>
                <a:gd name="T69" fmla="*/ 178 h 230"/>
                <a:gd name="T70" fmla="*/ 72 w 118"/>
                <a:gd name="T71" fmla="*/ 185 h 230"/>
                <a:gd name="T72" fmla="*/ 69 w 118"/>
                <a:gd name="T73" fmla="*/ 192 h 230"/>
                <a:gd name="T74" fmla="*/ 65 w 118"/>
                <a:gd name="T75" fmla="*/ 199 h 230"/>
                <a:gd name="T76" fmla="*/ 59 w 118"/>
                <a:gd name="T77" fmla="*/ 204 h 230"/>
                <a:gd name="T78" fmla="*/ 55 w 118"/>
                <a:gd name="T79" fmla="*/ 206 h 230"/>
                <a:gd name="T80" fmla="*/ 54 w 118"/>
                <a:gd name="T81" fmla="*/ 204 h 230"/>
                <a:gd name="T82" fmla="*/ 50 w 118"/>
                <a:gd name="T83" fmla="*/ 201 h 230"/>
                <a:gd name="T84" fmla="*/ 43 w 118"/>
                <a:gd name="T85" fmla="*/ 194 h 230"/>
                <a:gd name="T86" fmla="*/ 37 w 118"/>
                <a:gd name="T87" fmla="*/ 182 h 230"/>
                <a:gd name="T88" fmla="*/ 32 w 118"/>
                <a:gd name="T89" fmla="*/ 167 h 230"/>
                <a:gd name="T90" fmla="*/ 28 w 118"/>
                <a:gd name="T91" fmla="*/ 154 h 230"/>
                <a:gd name="T92" fmla="*/ 25 w 118"/>
                <a:gd name="T93" fmla="*/ 144 h 230"/>
                <a:gd name="T94" fmla="*/ 24 w 118"/>
                <a:gd name="T95" fmla="*/ 137 h 230"/>
                <a:gd name="T96" fmla="*/ 23 w 118"/>
                <a:gd name="T97" fmla="*/ 143 h 230"/>
                <a:gd name="T98" fmla="*/ 28 w 118"/>
                <a:gd name="T99" fmla="*/ 138 h 230"/>
                <a:gd name="T100" fmla="*/ 37 w 118"/>
                <a:gd name="T101" fmla="*/ 129 h 230"/>
                <a:gd name="T102" fmla="*/ 49 w 118"/>
                <a:gd name="T103" fmla="*/ 115 h 230"/>
                <a:gd name="T104" fmla="*/ 64 w 118"/>
                <a:gd name="T105" fmla="*/ 96 h 230"/>
                <a:gd name="T106" fmla="*/ 81 w 118"/>
                <a:gd name="T107" fmla="*/ 74 h 230"/>
                <a:gd name="T108" fmla="*/ 96 w 118"/>
                <a:gd name="T109" fmla="*/ 53 h 230"/>
                <a:gd name="T110" fmla="*/ 107 w 118"/>
                <a:gd name="T111" fmla="*/ 33 h 230"/>
                <a:gd name="T112" fmla="*/ 115 w 118"/>
                <a:gd name="T113" fmla="*/ 19 h 230"/>
                <a:gd name="T114" fmla="*/ 118 w 118"/>
                <a:gd name="T115" fmla="*/ 9 h 230"/>
                <a:gd name="T116" fmla="*/ 112 w 118"/>
                <a:gd name="T11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230">
                  <a:moveTo>
                    <a:pt x="112" y="0"/>
                  </a:moveTo>
                  <a:lnTo>
                    <a:pt x="110" y="0"/>
                  </a:lnTo>
                  <a:lnTo>
                    <a:pt x="109" y="1"/>
                  </a:lnTo>
                  <a:lnTo>
                    <a:pt x="108" y="1"/>
                  </a:lnTo>
                  <a:lnTo>
                    <a:pt x="103" y="6"/>
                  </a:lnTo>
                  <a:lnTo>
                    <a:pt x="103" y="6"/>
                  </a:lnTo>
                  <a:lnTo>
                    <a:pt x="100" y="10"/>
                  </a:lnTo>
                  <a:lnTo>
                    <a:pt x="99" y="11"/>
                  </a:lnTo>
                  <a:lnTo>
                    <a:pt x="96" y="17"/>
                  </a:lnTo>
                  <a:lnTo>
                    <a:pt x="96" y="17"/>
                  </a:lnTo>
                  <a:lnTo>
                    <a:pt x="91" y="23"/>
                  </a:lnTo>
                  <a:lnTo>
                    <a:pt x="91" y="24"/>
                  </a:lnTo>
                  <a:lnTo>
                    <a:pt x="85" y="33"/>
                  </a:lnTo>
                  <a:lnTo>
                    <a:pt x="85" y="32"/>
                  </a:lnTo>
                  <a:lnTo>
                    <a:pt x="79" y="41"/>
                  </a:lnTo>
                  <a:lnTo>
                    <a:pt x="79" y="41"/>
                  </a:lnTo>
                  <a:lnTo>
                    <a:pt x="72" y="52"/>
                  </a:lnTo>
                  <a:lnTo>
                    <a:pt x="72" y="51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47" y="82"/>
                  </a:lnTo>
                  <a:lnTo>
                    <a:pt x="47" y="82"/>
                  </a:lnTo>
                  <a:lnTo>
                    <a:pt x="39" y="92"/>
                  </a:lnTo>
                  <a:lnTo>
                    <a:pt x="40" y="91"/>
                  </a:lnTo>
                  <a:lnTo>
                    <a:pt x="32" y="100"/>
                  </a:lnTo>
                  <a:lnTo>
                    <a:pt x="33" y="100"/>
                  </a:lnTo>
                  <a:lnTo>
                    <a:pt x="26" y="107"/>
                  </a:lnTo>
                  <a:lnTo>
                    <a:pt x="26" y="107"/>
                  </a:lnTo>
                  <a:lnTo>
                    <a:pt x="20" y="113"/>
                  </a:lnTo>
                  <a:lnTo>
                    <a:pt x="21" y="113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1" y="122"/>
                  </a:lnTo>
                  <a:lnTo>
                    <a:pt x="12" y="122"/>
                  </a:lnTo>
                  <a:lnTo>
                    <a:pt x="9" y="125"/>
                  </a:lnTo>
                  <a:lnTo>
                    <a:pt x="9" y="124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5" y="128"/>
                  </a:lnTo>
                  <a:lnTo>
                    <a:pt x="1" y="134"/>
                  </a:lnTo>
                  <a:lnTo>
                    <a:pt x="0" y="145"/>
                  </a:lnTo>
                  <a:lnTo>
                    <a:pt x="1" y="147"/>
                  </a:lnTo>
                  <a:lnTo>
                    <a:pt x="2" y="150"/>
                  </a:lnTo>
                  <a:lnTo>
                    <a:pt x="1" y="148"/>
                  </a:lnTo>
                  <a:lnTo>
                    <a:pt x="2" y="153"/>
                  </a:lnTo>
                  <a:lnTo>
                    <a:pt x="2" y="155"/>
                  </a:lnTo>
                  <a:lnTo>
                    <a:pt x="4" y="161"/>
                  </a:lnTo>
                  <a:lnTo>
                    <a:pt x="4" y="161"/>
                  </a:lnTo>
                  <a:lnTo>
                    <a:pt x="6" y="168"/>
                  </a:lnTo>
                  <a:lnTo>
                    <a:pt x="6" y="168"/>
                  </a:lnTo>
                  <a:lnTo>
                    <a:pt x="9" y="175"/>
                  </a:lnTo>
                  <a:lnTo>
                    <a:pt x="9" y="175"/>
                  </a:lnTo>
                  <a:lnTo>
                    <a:pt x="11" y="183"/>
                  </a:lnTo>
                  <a:lnTo>
                    <a:pt x="12" y="184"/>
                  </a:lnTo>
                  <a:lnTo>
                    <a:pt x="15" y="192"/>
                  </a:lnTo>
                  <a:lnTo>
                    <a:pt x="15" y="193"/>
                  </a:lnTo>
                  <a:lnTo>
                    <a:pt x="19" y="200"/>
                  </a:lnTo>
                  <a:lnTo>
                    <a:pt x="19" y="201"/>
                  </a:lnTo>
                  <a:lnTo>
                    <a:pt x="23" y="208"/>
                  </a:lnTo>
                  <a:lnTo>
                    <a:pt x="24" y="209"/>
                  </a:lnTo>
                  <a:lnTo>
                    <a:pt x="28" y="214"/>
                  </a:lnTo>
                  <a:lnTo>
                    <a:pt x="29" y="215"/>
                  </a:lnTo>
                  <a:lnTo>
                    <a:pt x="33" y="220"/>
                  </a:lnTo>
                  <a:lnTo>
                    <a:pt x="35" y="221"/>
                  </a:lnTo>
                  <a:lnTo>
                    <a:pt x="39" y="224"/>
                  </a:lnTo>
                  <a:lnTo>
                    <a:pt x="41" y="225"/>
                  </a:lnTo>
                  <a:lnTo>
                    <a:pt x="46" y="228"/>
                  </a:lnTo>
                  <a:lnTo>
                    <a:pt x="53" y="230"/>
                  </a:lnTo>
                  <a:lnTo>
                    <a:pt x="55" y="230"/>
                  </a:lnTo>
                  <a:lnTo>
                    <a:pt x="59" y="230"/>
                  </a:lnTo>
                  <a:lnTo>
                    <a:pt x="68" y="227"/>
                  </a:lnTo>
                  <a:lnTo>
                    <a:pt x="70" y="227"/>
                  </a:lnTo>
                  <a:lnTo>
                    <a:pt x="75" y="224"/>
                  </a:lnTo>
                  <a:lnTo>
                    <a:pt x="80" y="219"/>
                  </a:lnTo>
                  <a:lnTo>
                    <a:pt x="81" y="218"/>
                  </a:lnTo>
                  <a:lnTo>
                    <a:pt x="85" y="214"/>
                  </a:lnTo>
                  <a:lnTo>
                    <a:pt x="86" y="213"/>
                  </a:lnTo>
                  <a:lnTo>
                    <a:pt x="89" y="208"/>
                  </a:lnTo>
                  <a:lnTo>
                    <a:pt x="90" y="207"/>
                  </a:lnTo>
                  <a:lnTo>
                    <a:pt x="93" y="202"/>
                  </a:lnTo>
                  <a:lnTo>
                    <a:pt x="96" y="194"/>
                  </a:lnTo>
                  <a:lnTo>
                    <a:pt x="96" y="193"/>
                  </a:lnTo>
                  <a:lnTo>
                    <a:pt x="97" y="188"/>
                  </a:lnTo>
                  <a:lnTo>
                    <a:pt x="98" y="180"/>
                  </a:lnTo>
                  <a:lnTo>
                    <a:pt x="98" y="179"/>
                  </a:lnTo>
                  <a:lnTo>
                    <a:pt x="98" y="174"/>
                  </a:lnTo>
                  <a:lnTo>
                    <a:pt x="96" y="165"/>
                  </a:lnTo>
                  <a:lnTo>
                    <a:pt x="96" y="164"/>
                  </a:lnTo>
                  <a:lnTo>
                    <a:pt x="94" y="159"/>
                  </a:lnTo>
                  <a:lnTo>
                    <a:pt x="88" y="151"/>
                  </a:lnTo>
                  <a:lnTo>
                    <a:pt x="88" y="150"/>
                  </a:lnTo>
                  <a:lnTo>
                    <a:pt x="83" y="145"/>
                  </a:lnTo>
                  <a:lnTo>
                    <a:pt x="82" y="144"/>
                  </a:lnTo>
                  <a:lnTo>
                    <a:pt x="77" y="140"/>
                  </a:lnTo>
                  <a:lnTo>
                    <a:pt x="75" y="138"/>
                  </a:lnTo>
                  <a:lnTo>
                    <a:pt x="69" y="134"/>
                  </a:lnTo>
                  <a:lnTo>
                    <a:pt x="68" y="134"/>
                  </a:lnTo>
                  <a:lnTo>
                    <a:pt x="61" y="130"/>
                  </a:lnTo>
                  <a:lnTo>
                    <a:pt x="60" y="129"/>
                  </a:lnTo>
                  <a:lnTo>
                    <a:pt x="52" y="126"/>
                  </a:lnTo>
                  <a:lnTo>
                    <a:pt x="50" y="126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35" y="122"/>
                  </a:lnTo>
                  <a:lnTo>
                    <a:pt x="23" y="123"/>
                  </a:lnTo>
                  <a:lnTo>
                    <a:pt x="24" y="123"/>
                  </a:lnTo>
                  <a:lnTo>
                    <a:pt x="17" y="124"/>
                  </a:lnTo>
                  <a:lnTo>
                    <a:pt x="17" y="124"/>
                  </a:lnTo>
                  <a:lnTo>
                    <a:pt x="11" y="124"/>
                  </a:lnTo>
                  <a:lnTo>
                    <a:pt x="12" y="124"/>
                  </a:lnTo>
                  <a:lnTo>
                    <a:pt x="7" y="124"/>
                  </a:lnTo>
                  <a:lnTo>
                    <a:pt x="7" y="132"/>
                  </a:lnTo>
                  <a:lnTo>
                    <a:pt x="8" y="133"/>
                  </a:lnTo>
                  <a:lnTo>
                    <a:pt x="13" y="137"/>
                  </a:lnTo>
                  <a:lnTo>
                    <a:pt x="14" y="138"/>
                  </a:lnTo>
                  <a:lnTo>
                    <a:pt x="20" y="142"/>
                  </a:lnTo>
                  <a:lnTo>
                    <a:pt x="19" y="141"/>
                  </a:lnTo>
                  <a:lnTo>
                    <a:pt x="25" y="145"/>
                  </a:lnTo>
                  <a:lnTo>
                    <a:pt x="27" y="146"/>
                  </a:lnTo>
                  <a:lnTo>
                    <a:pt x="35" y="149"/>
                  </a:lnTo>
                  <a:lnTo>
                    <a:pt x="36" y="150"/>
                  </a:lnTo>
                  <a:lnTo>
                    <a:pt x="43" y="152"/>
                  </a:lnTo>
                  <a:lnTo>
                    <a:pt x="42" y="151"/>
                  </a:lnTo>
                  <a:lnTo>
                    <a:pt x="49" y="155"/>
                  </a:lnTo>
                  <a:lnTo>
                    <a:pt x="48" y="154"/>
                  </a:lnTo>
                  <a:lnTo>
                    <a:pt x="55" y="158"/>
                  </a:lnTo>
                  <a:lnTo>
                    <a:pt x="54" y="157"/>
                  </a:lnTo>
                  <a:lnTo>
                    <a:pt x="61" y="161"/>
                  </a:lnTo>
                  <a:lnTo>
                    <a:pt x="59" y="160"/>
                  </a:lnTo>
                  <a:lnTo>
                    <a:pt x="64" y="165"/>
                  </a:lnTo>
                  <a:lnTo>
                    <a:pt x="63" y="164"/>
                  </a:lnTo>
                  <a:lnTo>
                    <a:pt x="68" y="168"/>
                  </a:lnTo>
                  <a:lnTo>
                    <a:pt x="67" y="167"/>
                  </a:lnTo>
                  <a:lnTo>
                    <a:pt x="71" y="172"/>
                  </a:lnTo>
                  <a:lnTo>
                    <a:pt x="69" y="169"/>
                  </a:lnTo>
                  <a:lnTo>
                    <a:pt x="71" y="174"/>
                  </a:lnTo>
                  <a:lnTo>
                    <a:pt x="70" y="172"/>
                  </a:lnTo>
                  <a:lnTo>
                    <a:pt x="72" y="178"/>
                  </a:lnTo>
                  <a:lnTo>
                    <a:pt x="71" y="174"/>
                  </a:lnTo>
                  <a:lnTo>
                    <a:pt x="71" y="179"/>
                  </a:lnTo>
                  <a:lnTo>
                    <a:pt x="71" y="180"/>
                  </a:lnTo>
                  <a:lnTo>
                    <a:pt x="72" y="185"/>
                  </a:lnTo>
                  <a:lnTo>
                    <a:pt x="72" y="181"/>
                  </a:lnTo>
                  <a:lnTo>
                    <a:pt x="70" y="187"/>
                  </a:lnTo>
                  <a:lnTo>
                    <a:pt x="70" y="187"/>
                  </a:lnTo>
                  <a:lnTo>
                    <a:pt x="69" y="192"/>
                  </a:lnTo>
                  <a:lnTo>
                    <a:pt x="70" y="189"/>
                  </a:lnTo>
                  <a:lnTo>
                    <a:pt x="68" y="194"/>
                  </a:lnTo>
                  <a:lnTo>
                    <a:pt x="68" y="193"/>
                  </a:lnTo>
                  <a:lnTo>
                    <a:pt x="65" y="199"/>
                  </a:lnTo>
                  <a:lnTo>
                    <a:pt x="66" y="197"/>
                  </a:lnTo>
                  <a:lnTo>
                    <a:pt x="62" y="201"/>
                  </a:lnTo>
                  <a:lnTo>
                    <a:pt x="63" y="201"/>
                  </a:lnTo>
                  <a:lnTo>
                    <a:pt x="59" y="204"/>
                  </a:lnTo>
                  <a:lnTo>
                    <a:pt x="62" y="202"/>
                  </a:lnTo>
                  <a:lnTo>
                    <a:pt x="58" y="205"/>
                  </a:lnTo>
                  <a:lnTo>
                    <a:pt x="59" y="204"/>
                  </a:lnTo>
                  <a:lnTo>
                    <a:pt x="55" y="206"/>
                  </a:lnTo>
                  <a:lnTo>
                    <a:pt x="59" y="205"/>
                  </a:lnTo>
                  <a:lnTo>
                    <a:pt x="55" y="205"/>
                  </a:lnTo>
                  <a:lnTo>
                    <a:pt x="58" y="205"/>
                  </a:lnTo>
                  <a:lnTo>
                    <a:pt x="54" y="204"/>
                  </a:lnTo>
                  <a:lnTo>
                    <a:pt x="56" y="205"/>
                  </a:lnTo>
                  <a:lnTo>
                    <a:pt x="52" y="203"/>
                  </a:lnTo>
                  <a:lnTo>
                    <a:pt x="54" y="204"/>
                  </a:lnTo>
                  <a:lnTo>
                    <a:pt x="50" y="201"/>
                  </a:lnTo>
                  <a:lnTo>
                    <a:pt x="51" y="202"/>
                  </a:lnTo>
                  <a:lnTo>
                    <a:pt x="46" y="198"/>
                  </a:lnTo>
                  <a:lnTo>
                    <a:pt x="48" y="199"/>
                  </a:lnTo>
                  <a:lnTo>
                    <a:pt x="43" y="194"/>
                  </a:lnTo>
                  <a:lnTo>
                    <a:pt x="44" y="195"/>
                  </a:lnTo>
                  <a:lnTo>
                    <a:pt x="41" y="188"/>
                  </a:lnTo>
                  <a:lnTo>
                    <a:pt x="41" y="189"/>
                  </a:lnTo>
                  <a:lnTo>
                    <a:pt x="37" y="182"/>
                  </a:lnTo>
                  <a:lnTo>
                    <a:pt x="38" y="183"/>
                  </a:lnTo>
                  <a:lnTo>
                    <a:pt x="35" y="175"/>
                  </a:lnTo>
                  <a:lnTo>
                    <a:pt x="35" y="176"/>
                  </a:lnTo>
                  <a:lnTo>
                    <a:pt x="32" y="167"/>
                  </a:lnTo>
                  <a:lnTo>
                    <a:pt x="32" y="167"/>
                  </a:lnTo>
                  <a:lnTo>
                    <a:pt x="29" y="160"/>
                  </a:lnTo>
                  <a:lnTo>
                    <a:pt x="30" y="161"/>
                  </a:lnTo>
                  <a:lnTo>
                    <a:pt x="28" y="154"/>
                  </a:lnTo>
                  <a:lnTo>
                    <a:pt x="28" y="154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5" y="144"/>
                  </a:lnTo>
                  <a:lnTo>
                    <a:pt x="25" y="142"/>
                  </a:lnTo>
                  <a:lnTo>
                    <a:pt x="24" y="139"/>
                  </a:lnTo>
                  <a:lnTo>
                    <a:pt x="24" y="141"/>
                  </a:lnTo>
                  <a:lnTo>
                    <a:pt x="24" y="137"/>
                  </a:lnTo>
                  <a:lnTo>
                    <a:pt x="23" y="142"/>
                  </a:lnTo>
                  <a:lnTo>
                    <a:pt x="24" y="140"/>
                  </a:lnTo>
                  <a:lnTo>
                    <a:pt x="21" y="145"/>
                  </a:lnTo>
                  <a:lnTo>
                    <a:pt x="23" y="143"/>
                  </a:lnTo>
                  <a:lnTo>
                    <a:pt x="23" y="144"/>
                  </a:lnTo>
                  <a:lnTo>
                    <a:pt x="25" y="142"/>
                  </a:lnTo>
                  <a:lnTo>
                    <a:pt x="25" y="141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32" y="134"/>
                  </a:lnTo>
                  <a:lnTo>
                    <a:pt x="32" y="134"/>
                  </a:lnTo>
                  <a:lnTo>
                    <a:pt x="37" y="129"/>
                  </a:lnTo>
                  <a:lnTo>
                    <a:pt x="38" y="128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49" y="115"/>
                  </a:lnTo>
                  <a:lnTo>
                    <a:pt x="49" y="115"/>
                  </a:lnTo>
                  <a:lnTo>
                    <a:pt x="57" y="106"/>
                  </a:lnTo>
                  <a:lnTo>
                    <a:pt x="57" y="10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73" y="86"/>
                  </a:lnTo>
                  <a:lnTo>
                    <a:pt x="73" y="85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8" y="64"/>
                  </a:lnTo>
                  <a:lnTo>
                    <a:pt x="89" y="63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102" y="44"/>
                  </a:lnTo>
                  <a:lnTo>
                    <a:pt x="102" y="43"/>
                  </a:lnTo>
                  <a:lnTo>
                    <a:pt x="107" y="33"/>
                  </a:lnTo>
                  <a:lnTo>
                    <a:pt x="107" y="34"/>
                  </a:lnTo>
                  <a:lnTo>
                    <a:pt x="111" y="27"/>
                  </a:lnTo>
                  <a:lnTo>
                    <a:pt x="112" y="26"/>
                  </a:lnTo>
                  <a:lnTo>
                    <a:pt x="115" y="19"/>
                  </a:lnTo>
                  <a:lnTo>
                    <a:pt x="115" y="19"/>
                  </a:lnTo>
                  <a:lnTo>
                    <a:pt x="117" y="14"/>
                  </a:lnTo>
                  <a:lnTo>
                    <a:pt x="117" y="13"/>
                  </a:lnTo>
                  <a:lnTo>
                    <a:pt x="118" y="9"/>
                  </a:lnTo>
                  <a:lnTo>
                    <a:pt x="117" y="4"/>
                  </a:lnTo>
                  <a:lnTo>
                    <a:pt x="118" y="5"/>
                  </a:lnTo>
                  <a:lnTo>
                    <a:pt x="117" y="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746250" y="1760538"/>
              <a:ext cx="144463" cy="158750"/>
            </a:xfrm>
            <a:custGeom>
              <a:avLst/>
              <a:gdLst>
                <a:gd name="T0" fmla="*/ 34 w 91"/>
                <a:gd name="T1" fmla="*/ 9 h 100"/>
                <a:gd name="T2" fmla="*/ 25 w 91"/>
                <a:gd name="T3" fmla="*/ 6 h 100"/>
                <a:gd name="T4" fmla="*/ 14 w 91"/>
                <a:gd name="T5" fmla="*/ 10 h 100"/>
                <a:gd name="T6" fmla="*/ 5 w 91"/>
                <a:gd name="T7" fmla="*/ 22 h 100"/>
                <a:gd name="T8" fmla="*/ 0 w 91"/>
                <a:gd name="T9" fmla="*/ 36 h 100"/>
                <a:gd name="T10" fmla="*/ 0 w 91"/>
                <a:gd name="T11" fmla="*/ 46 h 100"/>
                <a:gd name="T12" fmla="*/ 2 w 91"/>
                <a:gd name="T13" fmla="*/ 64 h 100"/>
                <a:gd name="T14" fmla="*/ 6 w 91"/>
                <a:gd name="T15" fmla="*/ 74 h 100"/>
                <a:gd name="T16" fmla="*/ 16 w 91"/>
                <a:gd name="T17" fmla="*/ 89 h 100"/>
                <a:gd name="T18" fmla="*/ 25 w 91"/>
                <a:gd name="T19" fmla="*/ 96 h 100"/>
                <a:gd name="T20" fmla="*/ 43 w 91"/>
                <a:gd name="T21" fmla="*/ 100 h 100"/>
                <a:gd name="T22" fmla="*/ 59 w 91"/>
                <a:gd name="T23" fmla="*/ 95 h 100"/>
                <a:gd name="T24" fmla="*/ 73 w 91"/>
                <a:gd name="T25" fmla="*/ 84 h 100"/>
                <a:gd name="T26" fmla="*/ 83 w 91"/>
                <a:gd name="T27" fmla="*/ 69 h 100"/>
                <a:gd name="T28" fmla="*/ 89 w 91"/>
                <a:gd name="T29" fmla="*/ 55 h 100"/>
                <a:gd name="T30" fmla="*/ 90 w 91"/>
                <a:gd name="T31" fmla="*/ 46 h 100"/>
                <a:gd name="T32" fmla="*/ 88 w 91"/>
                <a:gd name="T33" fmla="*/ 29 h 100"/>
                <a:gd name="T34" fmla="*/ 77 w 91"/>
                <a:gd name="T35" fmla="*/ 14 h 100"/>
                <a:gd name="T36" fmla="*/ 64 w 91"/>
                <a:gd name="T37" fmla="*/ 6 h 100"/>
                <a:gd name="T38" fmla="*/ 54 w 91"/>
                <a:gd name="T39" fmla="*/ 2 h 100"/>
                <a:gd name="T40" fmla="*/ 34 w 91"/>
                <a:gd name="T41" fmla="*/ 0 h 100"/>
                <a:gd name="T42" fmla="*/ 16 w 91"/>
                <a:gd name="T43" fmla="*/ 12 h 100"/>
                <a:gd name="T44" fmla="*/ 12 w 91"/>
                <a:gd name="T45" fmla="*/ 22 h 100"/>
                <a:gd name="T46" fmla="*/ 26 w 91"/>
                <a:gd name="T47" fmla="*/ 24 h 100"/>
                <a:gd name="T48" fmla="*/ 27 w 91"/>
                <a:gd name="T49" fmla="*/ 24 h 100"/>
                <a:gd name="T50" fmla="*/ 43 w 91"/>
                <a:gd name="T51" fmla="*/ 26 h 100"/>
                <a:gd name="T52" fmla="*/ 46 w 91"/>
                <a:gd name="T53" fmla="*/ 27 h 100"/>
                <a:gd name="T54" fmla="*/ 56 w 91"/>
                <a:gd name="T55" fmla="*/ 32 h 100"/>
                <a:gd name="T56" fmla="*/ 60 w 91"/>
                <a:gd name="T57" fmla="*/ 35 h 100"/>
                <a:gd name="T58" fmla="*/ 64 w 91"/>
                <a:gd name="T59" fmla="*/ 41 h 100"/>
                <a:gd name="T60" fmla="*/ 64 w 91"/>
                <a:gd name="T61" fmla="*/ 40 h 100"/>
                <a:gd name="T62" fmla="*/ 64 w 91"/>
                <a:gd name="T63" fmla="*/ 49 h 100"/>
                <a:gd name="T64" fmla="*/ 63 w 91"/>
                <a:gd name="T65" fmla="*/ 53 h 100"/>
                <a:gd name="T66" fmla="*/ 58 w 91"/>
                <a:gd name="T67" fmla="*/ 65 h 100"/>
                <a:gd name="T68" fmla="*/ 55 w 91"/>
                <a:gd name="T69" fmla="*/ 68 h 100"/>
                <a:gd name="T70" fmla="*/ 47 w 91"/>
                <a:gd name="T71" fmla="*/ 75 h 100"/>
                <a:gd name="T72" fmla="*/ 45 w 91"/>
                <a:gd name="T73" fmla="*/ 76 h 100"/>
                <a:gd name="T74" fmla="*/ 36 w 91"/>
                <a:gd name="T75" fmla="*/ 77 h 100"/>
                <a:gd name="T76" fmla="*/ 36 w 91"/>
                <a:gd name="T77" fmla="*/ 76 h 100"/>
                <a:gd name="T78" fmla="*/ 28 w 91"/>
                <a:gd name="T79" fmla="*/ 69 h 100"/>
                <a:gd name="T80" fmla="*/ 26 w 91"/>
                <a:gd name="T81" fmla="*/ 65 h 100"/>
                <a:gd name="T82" fmla="*/ 22 w 91"/>
                <a:gd name="T83" fmla="*/ 52 h 100"/>
                <a:gd name="T84" fmla="*/ 22 w 91"/>
                <a:gd name="T85" fmla="*/ 45 h 100"/>
                <a:gd name="T86" fmla="*/ 22 w 91"/>
                <a:gd name="T87" fmla="*/ 32 h 100"/>
                <a:gd name="T88" fmla="*/ 23 w 91"/>
                <a:gd name="T89" fmla="*/ 29 h 100"/>
                <a:gd name="T90" fmla="*/ 26 w 91"/>
                <a:gd name="T91" fmla="*/ 24 h 100"/>
                <a:gd name="T92" fmla="*/ 26 w 91"/>
                <a:gd name="T93" fmla="*/ 23 h 100"/>
                <a:gd name="T94" fmla="*/ 31 w 91"/>
                <a:gd name="T95" fmla="*/ 20 h 100"/>
                <a:gd name="T96" fmla="*/ 30 w 91"/>
                <a:gd name="T97" fmla="*/ 2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" h="100">
                  <a:moveTo>
                    <a:pt x="39" y="16"/>
                  </a:moveTo>
                  <a:lnTo>
                    <a:pt x="36" y="11"/>
                  </a:lnTo>
                  <a:lnTo>
                    <a:pt x="34" y="9"/>
                  </a:lnTo>
                  <a:lnTo>
                    <a:pt x="31" y="8"/>
                  </a:lnTo>
                  <a:lnTo>
                    <a:pt x="26" y="6"/>
                  </a:lnTo>
                  <a:lnTo>
                    <a:pt x="25" y="6"/>
                  </a:lnTo>
                  <a:lnTo>
                    <a:pt x="21" y="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0" y="13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2" y="27"/>
                  </a:lnTo>
                  <a:lnTo>
                    <a:pt x="2" y="29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45"/>
                  </a:lnTo>
                  <a:lnTo>
                    <a:pt x="0" y="46"/>
                  </a:lnTo>
                  <a:lnTo>
                    <a:pt x="0" y="54"/>
                  </a:lnTo>
                  <a:lnTo>
                    <a:pt x="1" y="56"/>
                  </a:lnTo>
                  <a:lnTo>
                    <a:pt x="2" y="64"/>
                  </a:lnTo>
                  <a:lnTo>
                    <a:pt x="3" y="66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10" y="81"/>
                  </a:lnTo>
                  <a:lnTo>
                    <a:pt x="11" y="83"/>
                  </a:lnTo>
                  <a:lnTo>
                    <a:pt x="16" y="89"/>
                  </a:lnTo>
                  <a:lnTo>
                    <a:pt x="17" y="91"/>
                  </a:lnTo>
                  <a:lnTo>
                    <a:pt x="23" y="95"/>
                  </a:lnTo>
                  <a:lnTo>
                    <a:pt x="25" y="96"/>
                  </a:lnTo>
                  <a:lnTo>
                    <a:pt x="31" y="99"/>
                  </a:lnTo>
                  <a:lnTo>
                    <a:pt x="42" y="100"/>
                  </a:lnTo>
                  <a:lnTo>
                    <a:pt x="43" y="100"/>
                  </a:lnTo>
                  <a:lnTo>
                    <a:pt x="49" y="99"/>
                  </a:lnTo>
                  <a:lnTo>
                    <a:pt x="59" y="95"/>
                  </a:lnTo>
                  <a:lnTo>
                    <a:pt x="59" y="95"/>
                  </a:lnTo>
                  <a:lnTo>
                    <a:pt x="65" y="92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8" y="79"/>
                  </a:lnTo>
                  <a:lnTo>
                    <a:pt x="83" y="70"/>
                  </a:lnTo>
                  <a:lnTo>
                    <a:pt x="83" y="69"/>
                  </a:lnTo>
                  <a:lnTo>
                    <a:pt x="86" y="63"/>
                  </a:lnTo>
                  <a:lnTo>
                    <a:pt x="87" y="62"/>
                  </a:lnTo>
                  <a:lnTo>
                    <a:pt x="89" y="55"/>
                  </a:lnTo>
                  <a:lnTo>
                    <a:pt x="89" y="54"/>
                  </a:lnTo>
                  <a:lnTo>
                    <a:pt x="90" y="48"/>
                  </a:lnTo>
                  <a:lnTo>
                    <a:pt x="90" y="46"/>
                  </a:lnTo>
                  <a:lnTo>
                    <a:pt x="91" y="40"/>
                  </a:lnTo>
                  <a:lnTo>
                    <a:pt x="88" y="31"/>
                  </a:lnTo>
                  <a:lnTo>
                    <a:pt x="88" y="29"/>
                  </a:lnTo>
                  <a:lnTo>
                    <a:pt x="85" y="24"/>
                  </a:lnTo>
                  <a:lnTo>
                    <a:pt x="78" y="15"/>
                  </a:lnTo>
                  <a:lnTo>
                    <a:pt x="77" y="14"/>
                  </a:lnTo>
                  <a:lnTo>
                    <a:pt x="71" y="10"/>
                  </a:lnTo>
                  <a:lnTo>
                    <a:pt x="70" y="10"/>
                  </a:lnTo>
                  <a:lnTo>
                    <a:pt x="64" y="6"/>
                  </a:lnTo>
                  <a:lnTo>
                    <a:pt x="62" y="5"/>
                  </a:lnTo>
                  <a:lnTo>
                    <a:pt x="55" y="2"/>
                  </a:lnTo>
                  <a:lnTo>
                    <a:pt x="54" y="2"/>
                  </a:lnTo>
                  <a:lnTo>
                    <a:pt x="47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17" y="10"/>
                  </a:lnTo>
                  <a:lnTo>
                    <a:pt x="16" y="12"/>
                  </a:lnTo>
                  <a:lnTo>
                    <a:pt x="13" y="17"/>
                  </a:lnTo>
                  <a:lnTo>
                    <a:pt x="13" y="18"/>
                  </a:lnTo>
                  <a:lnTo>
                    <a:pt x="12" y="22"/>
                  </a:lnTo>
                  <a:lnTo>
                    <a:pt x="20" y="26"/>
                  </a:lnTo>
                  <a:lnTo>
                    <a:pt x="21" y="26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30" y="24"/>
                  </a:lnTo>
                  <a:lnTo>
                    <a:pt x="27" y="24"/>
                  </a:lnTo>
                  <a:lnTo>
                    <a:pt x="34" y="25"/>
                  </a:lnTo>
                  <a:lnTo>
                    <a:pt x="36" y="25"/>
                  </a:lnTo>
                  <a:lnTo>
                    <a:pt x="43" y="26"/>
                  </a:lnTo>
                  <a:lnTo>
                    <a:pt x="39" y="25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6" y="32"/>
                  </a:lnTo>
                  <a:lnTo>
                    <a:pt x="55" y="32"/>
                  </a:lnTo>
                  <a:lnTo>
                    <a:pt x="61" y="36"/>
                  </a:lnTo>
                  <a:lnTo>
                    <a:pt x="60" y="35"/>
                  </a:lnTo>
                  <a:lnTo>
                    <a:pt x="64" y="39"/>
                  </a:lnTo>
                  <a:lnTo>
                    <a:pt x="61" y="35"/>
                  </a:lnTo>
                  <a:lnTo>
                    <a:pt x="64" y="41"/>
                  </a:lnTo>
                  <a:lnTo>
                    <a:pt x="63" y="39"/>
                  </a:lnTo>
                  <a:lnTo>
                    <a:pt x="65" y="44"/>
                  </a:lnTo>
                  <a:lnTo>
                    <a:pt x="64" y="40"/>
                  </a:lnTo>
                  <a:lnTo>
                    <a:pt x="64" y="46"/>
                  </a:lnTo>
                  <a:lnTo>
                    <a:pt x="65" y="44"/>
                  </a:lnTo>
                  <a:lnTo>
                    <a:pt x="64" y="49"/>
                  </a:lnTo>
                  <a:lnTo>
                    <a:pt x="64" y="48"/>
                  </a:lnTo>
                  <a:lnTo>
                    <a:pt x="62" y="54"/>
                  </a:lnTo>
                  <a:lnTo>
                    <a:pt x="63" y="5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58" y="65"/>
                  </a:lnTo>
                  <a:lnTo>
                    <a:pt x="59" y="62"/>
                  </a:lnTo>
                  <a:lnTo>
                    <a:pt x="54" y="68"/>
                  </a:lnTo>
                  <a:lnTo>
                    <a:pt x="55" y="68"/>
                  </a:lnTo>
                  <a:lnTo>
                    <a:pt x="50" y="73"/>
                  </a:lnTo>
                  <a:lnTo>
                    <a:pt x="52" y="71"/>
                  </a:lnTo>
                  <a:lnTo>
                    <a:pt x="47" y="75"/>
                  </a:lnTo>
                  <a:lnTo>
                    <a:pt x="47" y="74"/>
                  </a:lnTo>
                  <a:lnTo>
                    <a:pt x="42" y="77"/>
                  </a:lnTo>
                  <a:lnTo>
                    <a:pt x="45" y="76"/>
                  </a:lnTo>
                  <a:lnTo>
                    <a:pt x="39" y="77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40" y="78"/>
                  </a:lnTo>
                  <a:lnTo>
                    <a:pt x="34" y="75"/>
                  </a:lnTo>
                  <a:lnTo>
                    <a:pt x="36" y="76"/>
                  </a:lnTo>
                  <a:lnTo>
                    <a:pt x="31" y="73"/>
                  </a:lnTo>
                  <a:lnTo>
                    <a:pt x="33" y="75"/>
                  </a:lnTo>
                  <a:lnTo>
                    <a:pt x="28" y="69"/>
                  </a:lnTo>
                  <a:lnTo>
                    <a:pt x="30" y="71"/>
                  </a:lnTo>
                  <a:lnTo>
                    <a:pt x="26" y="64"/>
                  </a:lnTo>
                  <a:lnTo>
                    <a:pt x="26" y="65"/>
                  </a:lnTo>
                  <a:lnTo>
                    <a:pt x="23" y="57"/>
                  </a:lnTo>
                  <a:lnTo>
                    <a:pt x="24" y="60"/>
                  </a:lnTo>
                  <a:lnTo>
                    <a:pt x="22" y="52"/>
                  </a:lnTo>
                  <a:lnTo>
                    <a:pt x="22" y="53"/>
                  </a:lnTo>
                  <a:lnTo>
                    <a:pt x="21" y="44"/>
                  </a:lnTo>
                  <a:lnTo>
                    <a:pt x="22" y="45"/>
                  </a:lnTo>
                  <a:lnTo>
                    <a:pt x="21" y="38"/>
                  </a:lnTo>
                  <a:lnTo>
                    <a:pt x="21" y="39"/>
                  </a:lnTo>
                  <a:lnTo>
                    <a:pt x="22" y="32"/>
                  </a:lnTo>
                  <a:lnTo>
                    <a:pt x="22" y="34"/>
                  </a:lnTo>
                  <a:lnTo>
                    <a:pt x="23" y="28"/>
                  </a:lnTo>
                  <a:lnTo>
                    <a:pt x="23" y="29"/>
                  </a:lnTo>
                  <a:lnTo>
                    <a:pt x="25" y="25"/>
                  </a:lnTo>
                  <a:lnTo>
                    <a:pt x="23" y="27"/>
                  </a:lnTo>
                  <a:lnTo>
                    <a:pt x="26" y="24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26" y="23"/>
                  </a:lnTo>
                  <a:lnTo>
                    <a:pt x="29" y="22"/>
                  </a:lnTo>
                  <a:lnTo>
                    <a:pt x="29" y="21"/>
                  </a:lnTo>
                  <a:lnTo>
                    <a:pt x="31" y="20"/>
                  </a:lnTo>
                  <a:lnTo>
                    <a:pt x="29" y="21"/>
                  </a:lnTo>
                  <a:lnTo>
                    <a:pt x="32" y="20"/>
                  </a:lnTo>
                  <a:lnTo>
                    <a:pt x="30" y="20"/>
                  </a:lnTo>
                  <a:lnTo>
                    <a:pt x="35" y="21"/>
                  </a:lnTo>
                  <a:lnTo>
                    <a:pt x="39" y="1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073150" y="2432050"/>
              <a:ext cx="1271588" cy="2590800"/>
            </a:xfrm>
            <a:custGeom>
              <a:avLst/>
              <a:gdLst>
                <a:gd name="T0" fmla="*/ 461 w 801"/>
                <a:gd name="T1" fmla="*/ 40 h 1632"/>
                <a:gd name="T2" fmla="*/ 426 w 801"/>
                <a:gd name="T3" fmla="*/ 29 h 1632"/>
                <a:gd name="T4" fmla="*/ 373 w 801"/>
                <a:gd name="T5" fmla="*/ 36 h 1632"/>
                <a:gd name="T6" fmla="*/ 307 w 801"/>
                <a:gd name="T7" fmla="*/ 67 h 1632"/>
                <a:gd name="T8" fmla="*/ 231 w 801"/>
                <a:gd name="T9" fmla="*/ 130 h 1632"/>
                <a:gd name="T10" fmla="*/ 155 w 801"/>
                <a:gd name="T11" fmla="*/ 226 h 1632"/>
                <a:gd name="T12" fmla="*/ 88 w 801"/>
                <a:gd name="T13" fmla="*/ 347 h 1632"/>
                <a:gd name="T14" fmla="*/ 42 w 801"/>
                <a:gd name="T15" fmla="*/ 484 h 1632"/>
                <a:gd name="T16" fmla="*/ 15 w 801"/>
                <a:gd name="T17" fmla="*/ 638 h 1632"/>
                <a:gd name="T18" fmla="*/ 0 w 801"/>
                <a:gd name="T19" fmla="*/ 807 h 1632"/>
                <a:gd name="T20" fmla="*/ 6 w 801"/>
                <a:gd name="T21" fmla="*/ 974 h 1632"/>
                <a:gd name="T22" fmla="*/ 36 w 801"/>
                <a:gd name="T23" fmla="*/ 1134 h 1632"/>
                <a:gd name="T24" fmla="*/ 85 w 801"/>
                <a:gd name="T25" fmla="*/ 1282 h 1632"/>
                <a:gd name="T26" fmla="*/ 156 w 801"/>
                <a:gd name="T27" fmla="*/ 1410 h 1632"/>
                <a:gd name="T28" fmla="*/ 245 w 801"/>
                <a:gd name="T29" fmla="*/ 1518 h 1632"/>
                <a:gd name="T30" fmla="*/ 345 w 801"/>
                <a:gd name="T31" fmla="*/ 1597 h 1632"/>
                <a:gd name="T32" fmla="*/ 447 w 801"/>
                <a:gd name="T33" fmla="*/ 1632 h 1632"/>
                <a:gd name="T34" fmla="*/ 547 w 801"/>
                <a:gd name="T35" fmla="*/ 1610 h 1632"/>
                <a:gd name="T36" fmla="*/ 640 w 801"/>
                <a:gd name="T37" fmla="*/ 1542 h 1632"/>
                <a:gd name="T38" fmla="*/ 717 w 801"/>
                <a:gd name="T39" fmla="*/ 1443 h 1632"/>
                <a:gd name="T40" fmla="*/ 769 w 801"/>
                <a:gd name="T41" fmla="*/ 1315 h 1632"/>
                <a:gd name="T42" fmla="*/ 795 w 801"/>
                <a:gd name="T43" fmla="*/ 1161 h 1632"/>
                <a:gd name="T44" fmla="*/ 801 w 801"/>
                <a:gd name="T45" fmla="*/ 992 h 1632"/>
                <a:gd name="T46" fmla="*/ 795 w 801"/>
                <a:gd name="T47" fmla="*/ 826 h 1632"/>
                <a:gd name="T48" fmla="*/ 784 w 801"/>
                <a:gd name="T49" fmla="*/ 660 h 1632"/>
                <a:gd name="T50" fmla="*/ 763 w 801"/>
                <a:gd name="T51" fmla="*/ 497 h 1632"/>
                <a:gd name="T52" fmla="*/ 726 w 801"/>
                <a:gd name="T53" fmla="*/ 344 h 1632"/>
                <a:gd name="T54" fmla="*/ 666 w 801"/>
                <a:gd name="T55" fmla="*/ 197 h 1632"/>
                <a:gd name="T56" fmla="*/ 580 w 801"/>
                <a:gd name="T57" fmla="*/ 75 h 1632"/>
                <a:gd name="T58" fmla="*/ 465 w 801"/>
                <a:gd name="T59" fmla="*/ 4 h 1632"/>
                <a:gd name="T60" fmla="*/ 400 w 801"/>
                <a:gd name="T61" fmla="*/ 12 h 1632"/>
                <a:gd name="T62" fmla="*/ 512 w 801"/>
                <a:gd name="T63" fmla="*/ 51 h 1632"/>
                <a:gd name="T64" fmla="*/ 605 w 801"/>
                <a:gd name="T65" fmla="*/ 146 h 1632"/>
                <a:gd name="T66" fmla="*/ 674 w 801"/>
                <a:gd name="T67" fmla="*/ 278 h 1632"/>
                <a:gd name="T68" fmla="*/ 721 w 801"/>
                <a:gd name="T69" fmla="*/ 425 h 1632"/>
                <a:gd name="T70" fmla="*/ 748 w 801"/>
                <a:gd name="T71" fmla="*/ 580 h 1632"/>
                <a:gd name="T72" fmla="*/ 764 w 801"/>
                <a:gd name="T73" fmla="*/ 745 h 1632"/>
                <a:gd name="T74" fmla="*/ 773 w 801"/>
                <a:gd name="T75" fmla="*/ 910 h 1632"/>
                <a:gd name="T76" fmla="*/ 774 w 801"/>
                <a:gd name="T77" fmla="*/ 1075 h 1632"/>
                <a:gd name="T78" fmla="*/ 758 w 801"/>
                <a:gd name="T79" fmla="*/ 1237 h 1632"/>
                <a:gd name="T80" fmla="*/ 722 w 801"/>
                <a:gd name="T81" fmla="*/ 1372 h 1632"/>
                <a:gd name="T82" fmla="*/ 661 w 801"/>
                <a:gd name="T83" fmla="*/ 1479 h 1632"/>
                <a:gd name="T84" fmla="*/ 580 w 801"/>
                <a:gd name="T85" fmla="*/ 1559 h 1632"/>
                <a:gd name="T86" fmla="*/ 494 w 801"/>
                <a:gd name="T87" fmla="*/ 1602 h 1632"/>
                <a:gd name="T88" fmla="*/ 406 w 801"/>
                <a:gd name="T89" fmla="*/ 1597 h 1632"/>
                <a:gd name="T90" fmla="*/ 311 w 801"/>
                <a:gd name="T91" fmla="*/ 1542 h 1632"/>
                <a:gd name="T92" fmla="*/ 219 w 801"/>
                <a:gd name="T93" fmla="*/ 1451 h 1632"/>
                <a:gd name="T94" fmla="*/ 141 w 801"/>
                <a:gd name="T95" fmla="*/ 1336 h 1632"/>
                <a:gd name="T96" fmla="*/ 82 w 801"/>
                <a:gd name="T97" fmla="*/ 1203 h 1632"/>
                <a:gd name="T98" fmla="*/ 44 w 801"/>
                <a:gd name="T99" fmla="*/ 1050 h 1632"/>
                <a:gd name="T100" fmla="*/ 25 w 801"/>
                <a:gd name="T101" fmla="*/ 891 h 1632"/>
                <a:gd name="T102" fmla="*/ 30 w 801"/>
                <a:gd name="T103" fmla="*/ 724 h 1632"/>
                <a:gd name="T104" fmla="*/ 50 w 801"/>
                <a:gd name="T105" fmla="*/ 562 h 1632"/>
                <a:gd name="T106" fmla="*/ 83 w 801"/>
                <a:gd name="T107" fmla="*/ 420 h 1632"/>
                <a:gd name="T108" fmla="*/ 138 w 801"/>
                <a:gd name="T109" fmla="*/ 294 h 1632"/>
                <a:gd name="T110" fmla="*/ 208 w 801"/>
                <a:gd name="T111" fmla="*/ 187 h 1632"/>
                <a:gd name="T112" fmla="*/ 281 w 801"/>
                <a:gd name="T113" fmla="*/ 109 h 1632"/>
                <a:gd name="T114" fmla="*/ 348 w 801"/>
                <a:gd name="T115" fmla="*/ 65 h 1632"/>
                <a:gd name="T116" fmla="*/ 402 w 801"/>
                <a:gd name="T117" fmla="*/ 48 h 1632"/>
                <a:gd name="T118" fmla="*/ 441 w 801"/>
                <a:gd name="T119" fmla="*/ 49 h 1632"/>
                <a:gd name="T120" fmla="*/ 464 w 801"/>
                <a:gd name="T121" fmla="*/ 57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1" h="1632">
                  <a:moveTo>
                    <a:pt x="480" y="58"/>
                  </a:moveTo>
                  <a:lnTo>
                    <a:pt x="475" y="51"/>
                  </a:lnTo>
                  <a:lnTo>
                    <a:pt x="474" y="51"/>
                  </a:lnTo>
                  <a:lnTo>
                    <a:pt x="471" y="47"/>
                  </a:lnTo>
                  <a:lnTo>
                    <a:pt x="470" y="47"/>
                  </a:lnTo>
                  <a:lnTo>
                    <a:pt x="466" y="44"/>
                  </a:lnTo>
                  <a:lnTo>
                    <a:pt x="466" y="43"/>
                  </a:lnTo>
                  <a:lnTo>
                    <a:pt x="461" y="40"/>
                  </a:lnTo>
                  <a:lnTo>
                    <a:pt x="460" y="39"/>
                  </a:lnTo>
                  <a:lnTo>
                    <a:pt x="454" y="36"/>
                  </a:lnTo>
                  <a:lnTo>
                    <a:pt x="453" y="36"/>
                  </a:lnTo>
                  <a:lnTo>
                    <a:pt x="445" y="33"/>
                  </a:lnTo>
                  <a:lnTo>
                    <a:pt x="445" y="33"/>
                  </a:lnTo>
                  <a:lnTo>
                    <a:pt x="436" y="31"/>
                  </a:lnTo>
                  <a:lnTo>
                    <a:pt x="435" y="31"/>
                  </a:lnTo>
                  <a:lnTo>
                    <a:pt x="426" y="29"/>
                  </a:lnTo>
                  <a:lnTo>
                    <a:pt x="424" y="29"/>
                  </a:lnTo>
                  <a:lnTo>
                    <a:pt x="414" y="29"/>
                  </a:lnTo>
                  <a:lnTo>
                    <a:pt x="413" y="29"/>
                  </a:lnTo>
                  <a:lnTo>
                    <a:pt x="401" y="30"/>
                  </a:lnTo>
                  <a:lnTo>
                    <a:pt x="400" y="30"/>
                  </a:lnTo>
                  <a:lnTo>
                    <a:pt x="387" y="32"/>
                  </a:lnTo>
                  <a:lnTo>
                    <a:pt x="387" y="33"/>
                  </a:lnTo>
                  <a:lnTo>
                    <a:pt x="373" y="36"/>
                  </a:lnTo>
                  <a:lnTo>
                    <a:pt x="372" y="37"/>
                  </a:lnTo>
                  <a:lnTo>
                    <a:pt x="358" y="41"/>
                  </a:lnTo>
                  <a:lnTo>
                    <a:pt x="357" y="42"/>
                  </a:lnTo>
                  <a:lnTo>
                    <a:pt x="341" y="48"/>
                  </a:lnTo>
                  <a:lnTo>
                    <a:pt x="341" y="49"/>
                  </a:lnTo>
                  <a:lnTo>
                    <a:pt x="324" y="57"/>
                  </a:lnTo>
                  <a:lnTo>
                    <a:pt x="324" y="58"/>
                  </a:lnTo>
                  <a:lnTo>
                    <a:pt x="307" y="67"/>
                  </a:lnTo>
                  <a:lnTo>
                    <a:pt x="306" y="68"/>
                  </a:lnTo>
                  <a:lnTo>
                    <a:pt x="288" y="80"/>
                  </a:lnTo>
                  <a:lnTo>
                    <a:pt x="288" y="80"/>
                  </a:lnTo>
                  <a:lnTo>
                    <a:pt x="269" y="95"/>
                  </a:lnTo>
                  <a:lnTo>
                    <a:pt x="269" y="95"/>
                  </a:lnTo>
                  <a:lnTo>
                    <a:pt x="250" y="111"/>
                  </a:lnTo>
                  <a:lnTo>
                    <a:pt x="250" y="112"/>
                  </a:lnTo>
                  <a:lnTo>
                    <a:pt x="231" y="130"/>
                  </a:lnTo>
                  <a:lnTo>
                    <a:pt x="231" y="131"/>
                  </a:lnTo>
                  <a:lnTo>
                    <a:pt x="212" y="152"/>
                  </a:lnTo>
                  <a:lnTo>
                    <a:pt x="212" y="152"/>
                  </a:lnTo>
                  <a:lnTo>
                    <a:pt x="193" y="175"/>
                  </a:lnTo>
                  <a:lnTo>
                    <a:pt x="193" y="175"/>
                  </a:lnTo>
                  <a:lnTo>
                    <a:pt x="174" y="199"/>
                  </a:lnTo>
                  <a:lnTo>
                    <a:pt x="174" y="200"/>
                  </a:lnTo>
                  <a:lnTo>
                    <a:pt x="155" y="226"/>
                  </a:lnTo>
                  <a:lnTo>
                    <a:pt x="154" y="226"/>
                  </a:lnTo>
                  <a:lnTo>
                    <a:pt x="137" y="255"/>
                  </a:lnTo>
                  <a:lnTo>
                    <a:pt x="137" y="255"/>
                  </a:lnTo>
                  <a:lnTo>
                    <a:pt x="120" y="284"/>
                  </a:lnTo>
                  <a:lnTo>
                    <a:pt x="120" y="285"/>
                  </a:lnTo>
                  <a:lnTo>
                    <a:pt x="103" y="315"/>
                  </a:lnTo>
                  <a:lnTo>
                    <a:pt x="103" y="316"/>
                  </a:lnTo>
                  <a:lnTo>
                    <a:pt x="88" y="347"/>
                  </a:lnTo>
                  <a:lnTo>
                    <a:pt x="88" y="347"/>
                  </a:lnTo>
                  <a:lnTo>
                    <a:pt x="74" y="379"/>
                  </a:lnTo>
                  <a:lnTo>
                    <a:pt x="74" y="380"/>
                  </a:lnTo>
                  <a:lnTo>
                    <a:pt x="62" y="413"/>
                  </a:lnTo>
                  <a:lnTo>
                    <a:pt x="61" y="413"/>
                  </a:lnTo>
                  <a:lnTo>
                    <a:pt x="51" y="448"/>
                  </a:lnTo>
                  <a:lnTo>
                    <a:pt x="51" y="449"/>
                  </a:lnTo>
                  <a:lnTo>
                    <a:pt x="42" y="484"/>
                  </a:lnTo>
                  <a:lnTo>
                    <a:pt x="42" y="484"/>
                  </a:lnTo>
                  <a:lnTo>
                    <a:pt x="34" y="520"/>
                  </a:lnTo>
                  <a:lnTo>
                    <a:pt x="34" y="520"/>
                  </a:lnTo>
                  <a:lnTo>
                    <a:pt x="27" y="558"/>
                  </a:lnTo>
                  <a:lnTo>
                    <a:pt x="27" y="558"/>
                  </a:lnTo>
                  <a:lnTo>
                    <a:pt x="20" y="596"/>
                  </a:lnTo>
                  <a:lnTo>
                    <a:pt x="20" y="597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0" y="679"/>
                  </a:lnTo>
                  <a:lnTo>
                    <a:pt x="10" y="680"/>
                  </a:lnTo>
                  <a:lnTo>
                    <a:pt x="5" y="722"/>
                  </a:lnTo>
                  <a:lnTo>
                    <a:pt x="5" y="722"/>
                  </a:lnTo>
                  <a:lnTo>
                    <a:pt x="2" y="764"/>
                  </a:lnTo>
                  <a:lnTo>
                    <a:pt x="2" y="765"/>
                  </a:lnTo>
                  <a:lnTo>
                    <a:pt x="0" y="807"/>
                  </a:lnTo>
                  <a:lnTo>
                    <a:pt x="0" y="807"/>
                  </a:lnTo>
                  <a:lnTo>
                    <a:pt x="0" y="850"/>
                  </a:lnTo>
                  <a:lnTo>
                    <a:pt x="0" y="850"/>
                  </a:lnTo>
                  <a:lnTo>
                    <a:pt x="0" y="891"/>
                  </a:lnTo>
                  <a:lnTo>
                    <a:pt x="0" y="892"/>
                  </a:lnTo>
                  <a:lnTo>
                    <a:pt x="2" y="933"/>
                  </a:lnTo>
                  <a:lnTo>
                    <a:pt x="2" y="934"/>
                  </a:lnTo>
                  <a:lnTo>
                    <a:pt x="6" y="974"/>
                  </a:lnTo>
                  <a:lnTo>
                    <a:pt x="6" y="974"/>
                  </a:lnTo>
                  <a:lnTo>
                    <a:pt x="12" y="1014"/>
                  </a:lnTo>
                  <a:lnTo>
                    <a:pt x="12" y="1014"/>
                  </a:lnTo>
                  <a:lnTo>
                    <a:pt x="19" y="1054"/>
                  </a:lnTo>
                  <a:lnTo>
                    <a:pt x="19" y="1055"/>
                  </a:lnTo>
                  <a:lnTo>
                    <a:pt x="27" y="1094"/>
                  </a:lnTo>
                  <a:lnTo>
                    <a:pt x="27" y="1095"/>
                  </a:lnTo>
                  <a:lnTo>
                    <a:pt x="36" y="1134"/>
                  </a:lnTo>
                  <a:lnTo>
                    <a:pt x="36" y="1134"/>
                  </a:lnTo>
                  <a:lnTo>
                    <a:pt x="47" y="1173"/>
                  </a:lnTo>
                  <a:lnTo>
                    <a:pt x="47" y="1173"/>
                  </a:lnTo>
                  <a:lnTo>
                    <a:pt x="58" y="1210"/>
                  </a:lnTo>
                  <a:lnTo>
                    <a:pt x="58" y="1211"/>
                  </a:lnTo>
                  <a:lnTo>
                    <a:pt x="71" y="1247"/>
                  </a:lnTo>
                  <a:lnTo>
                    <a:pt x="71" y="1248"/>
                  </a:lnTo>
                  <a:lnTo>
                    <a:pt x="85" y="1282"/>
                  </a:lnTo>
                  <a:lnTo>
                    <a:pt x="86" y="1283"/>
                  </a:lnTo>
                  <a:lnTo>
                    <a:pt x="101" y="1316"/>
                  </a:lnTo>
                  <a:lnTo>
                    <a:pt x="101" y="1317"/>
                  </a:lnTo>
                  <a:lnTo>
                    <a:pt x="118" y="1349"/>
                  </a:lnTo>
                  <a:lnTo>
                    <a:pt x="118" y="1349"/>
                  </a:lnTo>
                  <a:lnTo>
                    <a:pt x="136" y="1380"/>
                  </a:lnTo>
                  <a:lnTo>
                    <a:pt x="137" y="1381"/>
                  </a:lnTo>
                  <a:lnTo>
                    <a:pt x="156" y="1410"/>
                  </a:lnTo>
                  <a:lnTo>
                    <a:pt x="156" y="1410"/>
                  </a:lnTo>
                  <a:lnTo>
                    <a:pt x="177" y="1439"/>
                  </a:lnTo>
                  <a:lnTo>
                    <a:pt x="177" y="1440"/>
                  </a:lnTo>
                  <a:lnTo>
                    <a:pt x="199" y="1467"/>
                  </a:lnTo>
                  <a:lnTo>
                    <a:pt x="199" y="1467"/>
                  </a:lnTo>
                  <a:lnTo>
                    <a:pt x="222" y="1494"/>
                  </a:lnTo>
                  <a:lnTo>
                    <a:pt x="222" y="1494"/>
                  </a:lnTo>
                  <a:lnTo>
                    <a:pt x="245" y="1518"/>
                  </a:lnTo>
                  <a:lnTo>
                    <a:pt x="245" y="1519"/>
                  </a:lnTo>
                  <a:lnTo>
                    <a:pt x="269" y="1542"/>
                  </a:lnTo>
                  <a:lnTo>
                    <a:pt x="270" y="1542"/>
                  </a:lnTo>
                  <a:lnTo>
                    <a:pt x="294" y="1562"/>
                  </a:lnTo>
                  <a:lnTo>
                    <a:pt x="294" y="1563"/>
                  </a:lnTo>
                  <a:lnTo>
                    <a:pt x="319" y="1581"/>
                  </a:lnTo>
                  <a:lnTo>
                    <a:pt x="320" y="1582"/>
                  </a:lnTo>
                  <a:lnTo>
                    <a:pt x="345" y="1597"/>
                  </a:lnTo>
                  <a:lnTo>
                    <a:pt x="346" y="1598"/>
                  </a:lnTo>
                  <a:lnTo>
                    <a:pt x="371" y="1611"/>
                  </a:lnTo>
                  <a:lnTo>
                    <a:pt x="372" y="1611"/>
                  </a:lnTo>
                  <a:lnTo>
                    <a:pt x="396" y="1621"/>
                  </a:lnTo>
                  <a:lnTo>
                    <a:pt x="397" y="1621"/>
                  </a:lnTo>
                  <a:lnTo>
                    <a:pt x="421" y="1628"/>
                  </a:lnTo>
                  <a:lnTo>
                    <a:pt x="423" y="1629"/>
                  </a:lnTo>
                  <a:lnTo>
                    <a:pt x="447" y="1632"/>
                  </a:lnTo>
                  <a:lnTo>
                    <a:pt x="449" y="1632"/>
                  </a:lnTo>
                  <a:lnTo>
                    <a:pt x="473" y="1632"/>
                  </a:lnTo>
                  <a:lnTo>
                    <a:pt x="475" y="1632"/>
                  </a:lnTo>
                  <a:lnTo>
                    <a:pt x="499" y="1628"/>
                  </a:lnTo>
                  <a:lnTo>
                    <a:pt x="500" y="1627"/>
                  </a:lnTo>
                  <a:lnTo>
                    <a:pt x="523" y="1621"/>
                  </a:lnTo>
                  <a:lnTo>
                    <a:pt x="525" y="1620"/>
                  </a:lnTo>
                  <a:lnTo>
                    <a:pt x="547" y="1610"/>
                  </a:lnTo>
                  <a:lnTo>
                    <a:pt x="549" y="1610"/>
                  </a:lnTo>
                  <a:lnTo>
                    <a:pt x="571" y="1597"/>
                  </a:lnTo>
                  <a:lnTo>
                    <a:pt x="572" y="1596"/>
                  </a:lnTo>
                  <a:lnTo>
                    <a:pt x="595" y="1581"/>
                  </a:lnTo>
                  <a:lnTo>
                    <a:pt x="595" y="1580"/>
                  </a:lnTo>
                  <a:lnTo>
                    <a:pt x="618" y="1562"/>
                  </a:lnTo>
                  <a:lnTo>
                    <a:pt x="618" y="1562"/>
                  </a:lnTo>
                  <a:lnTo>
                    <a:pt x="640" y="1542"/>
                  </a:lnTo>
                  <a:lnTo>
                    <a:pt x="640" y="1542"/>
                  </a:lnTo>
                  <a:lnTo>
                    <a:pt x="661" y="1520"/>
                  </a:lnTo>
                  <a:lnTo>
                    <a:pt x="661" y="1520"/>
                  </a:lnTo>
                  <a:lnTo>
                    <a:pt x="681" y="1496"/>
                  </a:lnTo>
                  <a:lnTo>
                    <a:pt x="682" y="1496"/>
                  </a:lnTo>
                  <a:lnTo>
                    <a:pt x="700" y="1471"/>
                  </a:lnTo>
                  <a:lnTo>
                    <a:pt x="700" y="1470"/>
                  </a:lnTo>
                  <a:lnTo>
                    <a:pt x="717" y="1443"/>
                  </a:lnTo>
                  <a:lnTo>
                    <a:pt x="718" y="1443"/>
                  </a:lnTo>
                  <a:lnTo>
                    <a:pt x="733" y="1414"/>
                  </a:lnTo>
                  <a:lnTo>
                    <a:pt x="734" y="1413"/>
                  </a:lnTo>
                  <a:lnTo>
                    <a:pt x="747" y="1383"/>
                  </a:lnTo>
                  <a:lnTo>
                    <a:pt x="747" y="1382"/>
                  </a:lnTo>
                  <a:lnTo>
                    <a:pt x="759" y="1350"/>
                  </a:lnTo>
                  <a:lnTo>
                    <a:pt x="759" y="1349"/>
                  </a:lnTo>
                  <a:lnTo>
                    <a:pt x="769" y="1315"/>
                  </a:lnTo>
                  <a:lnTo>
                    <a:pt x="769" y="1315"/>
                  </a:lnTo>
                  <a:lnTo>
                    <a:pt x="777" y="1279"/>
                  </a:lnTo>
                  <a:lnTo>
                    <a:pt x="777" y="1279"/>
                  </a:lnTo>
                  <a:lnTo>
                    <a:pt x="784" y="1241"/>
                  </a:lnTo>
                  <a:lnTo>
                    <a:pt x="784" y="1241"/>
                  </a:lnTo>
                  <a:lnTo>
                    <a:pt x="790" y="1201"/>
                  </a:lnTo>
                  <a:lnTo>
                    <a:pt x="790" y="1201"/>
                  </a:lnTo>
                  <a:lnTo>
                    <a:pt x="795" y="1161"/>
                  </a:lnTo>
                  <a:lnTo>
                    <a:pt x="795" y="1160"/>
                  </a:lnTo>
                  <a:lnTo>
                    <a:pt x="798" y="1119"/>
                  </a:lnTo>
                  <a:lnTo>
                    <a:pt x="798" y="1119"/>
                  </a:lnTo>
                  <a:lnTo>
                    <a:pt x="800" y="1077"/>
                  </a:lnTo>
                  <a:lnTo>
                    <a:pt x="800" y="1076"/>
                  </a:lnTo>
                  <a:lnTo>
                    <a:pt x="801" y="1035"/>
                  </a:lnTo>
                  <a:lnTo>
                    <a:pt x="801" y="1034"/>
                  </a:lnTo>
                  <a:lnTo>
                    <a:pt x="801" y="992"/>
                  </a:lnTo>
                  <a:lnTo>
                    <a:pt x="801" y="992"/>
                  </a:lnTo>
                  <a:lnTo>
                    <a:pt x="801" y="951"/>
                  </a:lnTo>
                  <a:lnTo>
                    <a:pt x="801" y="951"/>
                  </a:lnTo>
                  <a:lnTo>
                    <a:pt x="800" y="909"/>
                  </a:lnTo>
                  <a:lnTo>
                    <a:pt x="800" y="909"/>
                  </a:lnTo>
                  <a:lnTo>
                    <a:pt x="797" y="867"/>
                  </a:lnTo>
                  <a:lnTo>
                    <a:pt x="797" y="867"/>
                  </a:lnTo>
                  <a:lnTo>
                    <a:pt x="795" y="826"/>
                  </a:lnTo>
                  <a:lnTo>
                    <a:pt x="795" y="826"/>
                  </a:lnTo>
                  <a:lnTo>
                    <a:pt x="793" y="784"/>
                  </a:lnTo>
                  <a:lnTo>
                    <a:pt x="793" y="784"/>
                  </a:lnTo>
                  <a:lnTo>
                    <a:pt x="790" y="743"/>
                  </a:lnTo>
                  <a:lnTo>
                    <a:pt x="790" y="743"/>
                  </a:lnTo>
                  <a:lnTo>
                    <a:pt x="787" y="701"/>
                  </a:lnTo>
                  <a:lnTo>
                    <a:pt x="787" y="701"/>
                  </a:lnTo>
                  <a:lnTo>
                    <a:pt x="784" y="660"/>
                  </a:lnTo>
                  <a:lnTo>
                    <a:pt x="784" y="659"/>
                  </a:lnTo>
                  <a:lnTo>
                    <a:pt x="780" y="618"/>
                  </a:lnTo>
                  <a:lnTo>
                    <a:pt x="780" y="617"/>
                  </a:lnTo>
                  <a:lnTo>
                    <a:pt x="775" y="577"/>
                  </a:lnTo>
                  <a:lnTo>
                    <a:pt x="775" y="577"/>
                  </a:lnTo>
                  <a:lnTo>
                    <a:pt x="769" y="537"/>
                  </a:lnTo>
                  <a:lnTo>
                    <a:pt x="769" y="537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5" y="458"/>
                  </a:lnTo>
                  <a:lnTo>
                    <a:pt x="755" y="458"/>
                  </a:lnTo>
                  <a:lnTo>
                    <a:pt x="746" y="419"/>
                  </a:lnTo>
                  <a:lnTo>
                    <a:pt x="746" y="419"/>
                  </a:lnTo>
                  <a:lnTo>
                    <a:pt x="737" y="382"/>
                  </a:lnTo>
                  <a:lnTo>
                    <a:pt x="737" y="381"/>
                  </a:lnTo>
                  <a:lnTo>
                    <a:pt x="726" y="344"/>
                  </a:lnTo>
                  <a:lnTo>
                    <a:pt x="725" y="343"/>
                  </a:lnTo>
                  <a:lnTo>
                    <a:pt x="713" y="306"/>
                  </a:lnTo>
                  <a:lnTo>
                    <a:pt x="712" y="305"/>
                  </a:lnTo>
                  <a:lnTo>
                    <a:pt x="699" y="269"/>
                  </a:lnTo>
                  <a:lnTo>
                    <a:pt x="698" y="269"/>
                  </a:lnTo>
                  <a:lnTo>
                    <a:pt x="683" y="232"/>
                  </a:lnTo>
                  <a:lnTo>
                    <a:pt x="683" y="232"/>
                  </a:lnTo>
                  <a:lnTo>
                    <a:pt x="666" y="197"/>
                  </a:lnTo>
                  <a:lnTo>
                    <a:pt x="666" y="196"/>
                  </a:lnTo>
                  <a:lnTo>
                    <a:pt x="647" y="163"/>
                  </a:lnTo>
                  <a:lnTo>
                    <a:pt x="647" y="162"/>
                  </a:lnTo>
                  <a:lnTo>
                    <a:pt x="627" y="131"/>
                  </a:lnTo>
                  <a:lnTo>
                    <a:pt x="626" y="131"/>
                  </a:lnTo>
                  <a:lnTo>
                    <a:pt x="605" y="102"/>
                  </a:lnTo>
                  <a:lnTo>
                    <a:pt x="604" y="101"/>
                  </a:lnTo>
                  <a:lnTo>
                    <a:pt x="580" y="75"/>
                  </a:lnTo>
                  <a:lnTo>
                    <a:pt x="579" y="74"/>
                  </a:lnTo>
                  <a:lnTo>
                    <a:pt x="554" y="51"/>
                  </a:lnTo>
                  <a:lnTo>
                    <a:pt x="553" y="50"/>
                  </a:lnTo>
                  <a:lnTo>
                    <a:pt x="526" y="31"/>
                  </a:lnTo>
                  <a:lnTo>
                    <a:pt x="525" y="30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65" y="4"/>
                  </a:lnTo>
                  <a:lnTo>
                    <a:pt x="463" y="3"/>
                  </a:lnTo>
                  <a:lnTo>
                    <a:pt x="432" y="0"/>
                  </a:lnTo>
                  <a:lnTo>
                    <a:pt x="431" y="0"/>
                  </a:lnTo>
                  <a:lnTo>
                    <a:pt x="401" y="0"/>
                  </a:lnTo>
                  <a:lnTo>
                    <a:pt x="400" y="0"/>
                  </a:lnTo>
                  <a:lnTo>
                    <a:pt x="371" y="7"/>
                  </a:lnTo>
                  <a:lnTo>
                    <a:pt x="402" y="12"/>
                  </a:lnTo>
                  <a:lnTo>
                    <a:pt x="400" y="12"/>
                  </a:lnTo>
                  <a:lnTo>
                    <a:pt x="430" y="16"/>
                  </a:lnTo>
                  <a:lnTo>
                    <a:pt x="429" y="16"/>
                  </a:lnTo>
                  <a:lnTo>
                    <a:pt x="458" y="25"/>
                  </a:lnTo>
                  <a:lnTo>
                    <a:pt x="457" y="24"/>
                  </a:lnTo>
                  <a:lnTo>
                    <a:pt x="485" y="36"/>
                  </a:lnTo>
                  <a:lnTo>
                    <a:pt x="484" y="36"/>
                  </a:lnTo>
                  <a:lnTo>
                    <a:pt x="513" y="52"/>
                  </a:lnTo>
                  <a:lnTo>
                    <a:pt x="512" y="51"/>
                  </a:lnTo>
                  <a:lnTo>
                    <a:pt x="538" y="71"/>
                  </a:lnTo>
                  <a:lnTo>
                    <a:pt x="537" y="70"/>
                  </a:lnTo>
                  <a:lnTo>
                    <a:pt x="562" y="93"/>
                  </a:lnTo>
                  <a:lnTo>
                    <a:pt x="561" y="93"/>
                  </a:lnTo>
                  <a:lnTo>
                    <a:pt x="584" y="118"/>
                  </a:lnTo>
                  <a:lnTo>
                    <a:pt x="584" y="117"/>
                  </a:lnTo>
                  <a:lnTo>
                    <a:pt x="605" y="146"/>
                  </a:lnTo>
                  <a:lnTo>
                    <a:pt x="605" y="146"/>
                  </a:lnTo>
                  <a:lnTo>
                    <a:pt x="625" y="176"/>
                  </a:lnTo>
                  <a:lnTo>
                    <a:pt x="625" y="176"/>
                  </a:lnTo>
                  <a:lnTo>
                    <a:pt x="643" y="208"/>
                  </a:lnTo>
                  <a:lnTo>
                    <a:pt x="642" y="208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74" y="279"/>
                  </a:lnTo>
                  <a:lnTo>
                    <a:pt x="674" y="278"/>
                  </a:lnTo>
                  <a:lnTo>
                    <a:pt x="688" y="315"/>
                  </a:lnTo>
                  <a:lnTo>
                    <a:pt x="687" y="315"/>
                  </a:lnTo>
                  <a:lnTo>
                    <a:pt x="700" y="352"/>
                  </a:lnTo>
                  <a:lnTo>
                    <a:pt x="700" y="351"/>
                  </a:lnTo>
                  <a:lnTo>
                    <a:pt x="711" y="389"/>
                  </a:lnTo>
                  <a:lnTo>
                    <a:pt x="711" y="388"/>
                  </a:lnTo>
                  <a:lnTo>
                    <a:pt x="721" y="425"/>
                  </a:lnTo>
                  <a:lnTo>
                    <a:pt x="721" y="425"/>
                  </a:lnTo>
                  <a:lnTo>
                    <a:pt x="730" y="464"/>
                  </a:lnTo>
                  <a:lnTo>
                    <a:pt x="729" y="463"/>
                  </a:lnTo>
                  <a:lnTo>
                    <a:pt x="737" y="502"/>
                  </a:lnTo>
                  <a:lnTo>
                    <a:pt x="737" y="502"/>
                  </a:lnTo>
                  <a:lnTo>
                    <a:pt x="743" y="541"/>
                  </a:lnTo>
                  <a:lnTo>
                    <a:pt x="743" y="541"/>
                  </a:lnTo>
                  <a:lnTo>
                    <a:pt x="748" y="580"/>
                  </a:lnTo>
                  <a:lnTo>
                    <a:pt x="748" y="580"/>
                  </a:lnTo>
                  <a:lnTo>
                    <a:pt x="754" y="621"/>
                  </a:lnTo>
                  <a:lnTo>
                    <a:pt x="754" y="620"/>
                  </a:lnTo>
                  <a:lnTo>
                    <a:pt x="758" y="662"/>
                  </a:lnTo>
                  <a:lnTo>
                    <a:pt x="757" y="662"/>
                  </a:lnTo>
                  <a:lnTo>
                    <a:pt x="761" y="703"/>
                  </a:lnTo>
                  <a:lnTo>
                    <a:pt x="761" y="703"/>
                  </a:lnTo>
                  <a:lnTo>
                    <a:pt x="764" y="745"/>
                  </a:lnTo>
                  <a:lnTo>
                    <a:pt x="764" y="745"/>
                  </a:lnTo>
                  <a:lnTo>
                    <a:pt x="767" y="786"/>
                  </a:lnTo>
                  <a:lnTo>
                    <a:pt x="767" y="786"/>
                  </a:lnTo>
                  <a:lnTo>
                    <a:pt x="769" y="827"/>
                  </a:lnTo>
                  <a:lnTo>
                    <a:pt x="769" y="827"/>
                  </a:lnTo>
                  <a:lnTo>
                    <a:pt x="771" y="869"/>
                  </a:lnTo>
                  <a:lnTo>
                    <a:pt x="771" y="869"/>
                  </a:lnTo>
                  <a:lnTo>
                    <a:pt x="773" y="910"/>
                  </a:lnTo>
                  <a:lnTo>
                    <a:pt x="773" y="910"/>
                  </a:lnTo>
                  <a:lnTo>
                    <a:pt x="775" y="951"/>
                  </a:lnTo>
                  <a:lnTo>
                    <a:pt x="774" y="951"/>
                  </a:lnTo>
                  <a:lnTo>
                    <a:pt x="775" y="992"/>
                  </a:lnTo>
                  <a:lnTo>
                    <a:pt x="775" y="992"/>
                  </a:lnTo>
                  <a:lnTo>
                    <a:pt x="775" y="1034"/>
                  </a:lnTo>
                  <a:lnTo>
                    <a:pt x="775" y="1034"/>
                  </a:lnTo>
                  <a:lnTo>
                    <a:pt x="774" y="1076"/>
                  </a:lnTo>
                  <a:lnTo>
                    <a:pt x="774" y="1075"/>
                  </a:lnTo>
                  <a:lnTo>
                    <a:pt x="772" y="1118"/>
                  </a:lnTo>
                  <a:lnTo>
                    <a:pt x="772" y="1117"/>
                  </a:lnTo>
                  <a:lnTo>
                    <a:pt x="769" y="1158"/>
                  </a:lnTo>
                  <a:lnTo>
                    <a:pt x="769" y="1157"/>
                  </a:lnTo>
                  <a:lnTo>
                    <a:pt x="764" y="1198"/>
                  </a:lnTo>
                  <a:lnTo>
                    <a:pt x="764" y="1197"/>
                  </a:lnTo>
                  <a:lnTo>
                    <a:pt x="758" y="1237"/>
                  </a:lnTo>
                  <a:lnTo>
                    <a:pt x="758" y="1237"/>
                  </a:lnTo>
                  <a:lnTo>
                    <a:pt x="752" y="1274"/>
                  </a:lnTo>
                  <a:lnTo>
                    <a:pt x="752" y="1273"/>
                  </a:lnTo>
                  <a:lnTo>
                    <a:pt x="743" y="1309"/>
                  </a:lnTo>
                  <a:lnTo>
                    <a:pt x="743" y="1308"/>
                  </a:lnTo>
                  <a:lnTo>
                    <a:pt x="734" y="1342"/>
                  </a:lnTo>
                  <a:lnTo>
                    <a:pt x="734" y="1341"/>
                  </a:lnTo>
                  <a:lnTo>
                    <a:pt x="722" y="1373"/>
                  </a:lnTo>
                  <a:lnTo>
                    <a:pt x="722" y="1372"/>
                  </a:lnTo>
                  <a:lnTo>
                    <a:pt x="709" y="1402"/>
                  </a:lnTo>
                  <a:lnTo>
                    <a:pt x="710" y="1401"/>
                  </a:lnTo>
                  <a:lnTo>
                    <a:pt x="694" y="1430"/>
                  </a:lnTo>
                  <a:lnTo>
                    <a:pt x="695" y="1429"/>
                  </a:lnTo>
                  <a:lnTo>
                    <a:pt x="678" y="1456"/>
                  </a:lnTo>
                  <a:lnTo>
                    <a:pt x="679" y="1455"/>
                  </a:lnTo>
                  <a:lnTo>
                    <a:pt x="661" y="1480"/>
                  </a:lnTo>
                  <a:lnTo>
                    <a:pt x="661" y="1479"/>
                  </a:lnTo>
                  <a:lnTo>
                    <a:pt x="641" y="1502"/>
                  </a:lnTo>
                  <a:lnTo>
                    <a:pt x="642" y="1502"/>
                  </a:lnTo>
                  <a:lnTo>
                    <a:pt x="621" y="1523"/>
                  </a:lnTo>
                  <a:lnTo>
                    <a:pt x="622" y="1523"/>
                  </a:lnTo>
                  <a:lnTo>
                    <a:pt x="600" y="1542"/>
                  </a:lnTo>
                  <a:lnTo>
                    <a:pt x="601" y="1542"/>
                  </a:lnTo>
                  <a:lnTo>
                    <a:pt x="579" y="1560"/>
                  </a:lnTo>
                  <a:lnTo>
                    <a:pt x="580" y="1559"/>
                  </a:lnTo>
                  <a:lnTo>
                    <a:pt x="557" y="1574"/>
                  </a:lnTo>
                  <a:lnTo>
                    <a:pt x="558" y="1574"/>
                  </a:lnTo>
                  <a:lnTo>
                    <a:pt x="536" y="1587"/>
                  </a:lnTo>
                  <a:lnTo>
                    <a:pt x="537" y="1586"/>
                  </a:lnTo>
                  <a:lnTo>
                    <a:pt x="514" y="1596"/>
                  </a:lnTo>
                  <a:lnTo>
                    <a:pt x="516" y="1595"/>
                  </a:lnTo>
                  <a:lnTo>
                    <a:pt x="493" y="1602"/>
                  </a:lnTo>
                  <a:lnTo>
                    <a:pt x="494" y="1602"/>
                  </a:lnTo>
                  <a:lnTo>
                    <a:pt x="471" y="1606"/>
                  </a:lnTo>
                  <a:lnTo>
                    <a:pt x="473" y="1606"/>
                  </a:lnTo>
                  <a:lnTo>
                    <a:pt x="449" y="1606"/>
                  </a:lnTo>
                  <a:lnTo>
                    <a:pt x="450" y="1606"/>
                  </a:lnTo>
                  <a:lnTo>
                    <a:pt x="427" y="1603"/>
                  </a:lnTo>
                  <a:lnTo>
                    <a:pt x="429" y="1603"/>
                  </a:lnTo>
                  <a:lnTo>
                    <a:pt x="404" y="1596"/>
                  </a:lnTo>
                  <a:lnTo>
                    <a:pt x="406" y="1597"/>
                  </a:lnTo>
                  <a:lnTo>
                    <a:pt x="382" y="1587"/>
                  </a:lnTo>
                  <a:lnTo>
                    <a:pt x="383" y="1588"/>
                  </a:lnTo>
                  <a:lnTo>
                    <a:pt x="358" y="1575"/>
                  </a:lnTo>
                  <a:lnTo>
                    <a:pt x="359" y="1575"/>
                  </a:lnTo>
                  <a:lnTo>
                    <a:pt x="334" y="1560"/>
                  </a:lnTo>
                  <a:lnTo>
                    <a:pt x="334" y="1560"/>
                  </a:lnTo>
                  <a:lnTo>
                    <a:pt x="310" y="1542"/>
                  </a:lnTo>
                  <a:lnTo>
                    <a:pt x="311" y="1542"/>
                  </a:lnTo>
                  <a:lnTo>
                    <a:pt x="287" y="1522"/>
                  </a:lnTo>
                  <a:lnTo>
                    <a:pt x="287" y="1523"/>
                  </a:lnTo>
                  <a:lnTo>
                    <a:pt x="263" y="1500"/>
                  </a:lnTo>
                  <a:lnTo>
                    <a:pt x="264" y="1501"/>
                  </a:lnTo>
                  <a:lnTo>
                    <a:pt x="241" y="1476"/>
                  </a:lnTo>
                  <a:lnTo>
                    <a:pt x="241" y="1477"/>
                  </a:lnTo>
                  <a:lnTo>
                    <a:pt x="219" y="1450"/>
                  </a:lnTo>
                  <a:lnTo>
                    <a:pt x="219" y="1451"/>
                  </a:lnTo>
                  <a:lnTo>
                    <a:pt x="197" y="1424"/>
                  </a:lnTo>
                  <a:lnTo>
                    <a:pt x="198" y="1424"/>
                  </a:lnTo>
                  <a:lnTo>
                    <a:pt x="177" y="1395"/>
                  </a:lnTo>
                  <a:lnTo>
                    <a:pt x="177" y="1396"/>
                  </a:lnTo>
                  <a:lnTo>
                    <a:pt x="158" y="1366"/>
                  </a:lnTo>
                  <a:lnTo>
                    <a:pt x="158" y="1367"/>
                  </a:lnTo>
                  <a:lnTo>
                    <a:pt x="141" y="1336"/>
                  </a:lnTo>
                  <a:lnTo>
                    <a:pt x="141" y="1336"/>
                  </a:lnTo>
                  <a:lnTo>
                    <a:pt x="124" y="1305"/>
                  </a:lnTo>
                  <a:lnTo>
                    <a:pt x="124" y="1305"/>
                  </a:lnTo>
                  <a:lnTo>
                    <a:pt x="109" y="1272"/>
                  </a:lnTo>
                  <a:lnTo>
                    <a:pt x="109" y="1272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82" y="1202"/>
                  </a:lnTo>
                  <a:lnTo>
                    <a:pt x="82" y="1203"/>
                  </a:lnTo>
                  <a:lnTo>
                    <a:pt x="71" y="1166"/>
                  </a:lnTo>
                  <a:lnTo>
                    <a:pt x="71" y="1166"/>
                  </a:lnTo>
                  <a:lnTo>
                    <a:pt x="61" y="1128"/>
                  </a:lnTo>
                  <a:lnTo>
                    <a:pt x="61" y="1128"/>
                  </a:lnTo>
                  <a:lnTo>
                    <a:pt x="52" y="1089"/>
                  </a:lnTo>
                  <a:lnTo>
                    <a:pt x="52" y="1089"/>
                  </a:lnTo>
                  <a:lnTo>
                    <a:pt x="44" y="1050"/>
                  </a:lnTo>
                  <a:lnTo>
                    <a:pt x="44" y="1050"/>
                  </a:lnTo>
                  <a:lnTo>
                    <a:pt x="37" y="1010"/>
                  </a:lnTo>
                  <a:lnTo>
                    <a:pt x="37" y="1010"/>
                  </a:lnTo>
                  <a:lnTo>
                    <a:pt x="32" y="971"/>
                  </a:lnTo>
                  <a:lnTo>
                    <a:pt x="32" y="971"/>
                  </a:lnTo>
                  <a:lnTo>
                    <a:pt x="28" y="931"/>
                  </a:lnTo>
                  <a:lnTo>
                    <a:pt x="28" y="932"/>
                  </a:lnTo>
                  <a:lnTo>
                    <a:pt x="25" y="890"/>
                  </a:lnTo>
                  <a:lnTo>
                    <a:pt x="25" y="891"/>
                  </a:lnTo>
                  <a:lnTo>
                    <a:pt x="25" y="850"/>
                  </a:lnTo>
                  <a:lnTo>
                    <a:pt x="25" y="850"/>
                  </a:lnTo>
                  <a:lnTo>
                    <a:pt x="25" y="807"/>
                  </a:lnTo>
                  <a:lnTo>
                    <a:pt x="25" y="808"/>
                  </a:lnTo>
                  <a:lnTo>
                    <a:pt x="27" y="766"/>
                  </a:lnTo>
                  <a:lnTo>
                    <a:pt x="27" y="766"/>
                  </a:lnTo>
                  <a:lnTo>
                    <a:pt x="30" y="724"/>
                  </a:lnTo>
                  <a:lnTo>
                    <a:pt x="30" y="724"/>
                  </a:lnTo>
                  <a:lnTo>
                    <a:pt x="33" y="682"/>
                  </a:lnTo>
                  <a:lnTo>
                    <a:pt x="33" y="682"/>
                  </a:lnTo>
                  <a:lnTo>
                    <a:pt x="38" y="641"/>
                  </a:lnTo>
                  <a:lnTo>
                    <a:pt x="38" y="641"/>
                  </a:lnTo>
                  <a:lnTo>
                    <a:pt x="43" y="600"/>
                  </a:lnTo>
                  <a:lnTo>
                    <a:pt x="43" y="600"/>
                  </a:lnTo>
                  <a:lnTo>
                    <a:pt x="50" y="562"/>
                  </a:lnTo>
                  <a:lnTo>
                    <a:pt x="50" y="562"/>
                  </a:lnTo>
                  <a:lnTo>
                    <a:pt x="56" y="524"/>
                  </a:lnTo>
                  <a:lnTo>
                    <a:pt x="56" y="525"/>
                  </a:lnTo>
                  <a:lnTo>
                    <a:pt x="64" y="489"/>
                  </a:lnTo>
                  <a:lnTo>
                    <a:pt x="64" y="489"/>
                  </a:lnTo>
                  <a:lnTo>
                    <a:pt x="73" y="454"/>
                  </a:lnTo>
                  <a:lnTo>
                    <a:pt x="72" y="454"/>
                  </a:lnTo>
                  <a:lnTo>
                    <a:pt x="83" y="420"/>
                  </a:lnTo>
                  <a:lnTo>
                    <a:pt x="83" y="420"/>
                  </a:lnTo>
                  <a:lnTo>
                    <a:pt x="95" y="387"/>
                  </a:lnTo>
                  <a:lnTo>
                    <a:pt x="95" y="388"/>
                  </a:lnTo>
                  <a:lnTo>
                    <a:pt x="108" y="355"/>
                  </a:lnTo>
                  <a:lnTo>
                    <a:pt x="108" y="356"/>
                  </a:lnTo>
                  <a:lnTo>
                    <a:pt x="122" y="325"/>
                  </a:lnTo>
                  <a:lnTo>
                    <a:pt x="122" y="325"/>
                  </a:lnTo>
                  <a:lnTo>
                    <a:pt x="138" y="294"/>
                  </a:lnTo>
                  <a:lnTo>
                    <a:pt x="138" y="294"/>
                  </a:lnTo>
                  <a:lnTo>
                    <a:pt x="154" y="265"/>
                  </a:lnTo>
                  <a:lnTo>
                    <a:pt x="154" y="265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90" y="211"/>
                  </a:lnTo>
                  <a:lnTo>
                    <a:pt x="189" y="211"/>
                  </a:lnTo>
                  <a:lnTo>
                    <a:pt x="208" y="187"/>
                  </a:lnTo>
                  <a:lnTo>
                    <a:pt x="208" y="187"/>
                  </a:lnTo>
                  <a:lnTo>
                    <a:pt x="226" y="164"/>
                  </a:lnTo>
                  <a:lnTo>
                    <a:pt x="226" y="165"/>
                  </a:lnTo>
                  <a:lnTo>
                    <a:pt x="245" y="143"/>
                  </a:lnTo>
                  <a:lnTo>
                    <a:pt x="245" y="144"/>
                  </a:lnTo>
                  <a:lnTo>
                    <a:pt x="263" y="125"/>
                  </a:lnTo>
                  <a:lnTo>
                    <a:pt x="263" y="126"/>
                  </a:lnTo>
                  <a:lnTo>
                    <a:pt x="281" y="109"/>
                  </a:lnTo>
                  <a:lnTo>
                    <a:pt x="281" y="109"/>
                  </a:lnTo>
                  <a:lnTo>
                    <a:pt x="299" y="95"/>
                  </a:lnTo>
                  <a:lnTo>
                    <a:pt x="299" y="95"/>
                  </a:lnTo>
                  <a:lnTo>
                    <a:pt x="316" y="83"/>
                  </a:lnTo>
                  <a:lnTo>
                    <a:pt x="316" y="83"/>
                  </a:lnTo>
                  <a:lnTo>
                    <a:pt x="333" y="74"/>
                  </a:lnTo>
                  <a:lnTo>
                    <a:pt x="333" y="74"/>
                  </a:lnTo>
                  <a:lnTo>
                    <a:pt x="349" y="65"/>
                  </a:lnTo>
                  <a:lnTo>
                    <a:pt x="348" y="65"/>
                  </a:lnTo>
                  <a:lnTo>
                    <a:pt x="364" y="59"/>
                  </a:lnTo>
                  <a:lnTo>
                    <a:pt x="363" y="59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91" y="50"/>
                  </a:lnTo>
                  <a:lnTo>
                    <a:pt x="390" y="51"/>
                  </a:lnTo>
                  <a:lnTo>
                    <a:pt x="403" y="48"/>
                  </a:lnTo>
                  <a:lnTo>
                    <a:pt x="402" y="48"/>
                  </a:lnTo>
                  <a:lnTo>
                    <a:pt x="415" y="47"/>
                  </a:lnTo>
                  <a:lnTo>
                    <a:pt x="414" y="47"/>
                  </a:lnTo>
                  <a:lnTo>
                    <a:pt x="424" y="47"/>
                  </a:lnTo>
                  <a:lnTo>
                    <a:pt x="424" y="47"/>
                  </a:lnTo>
                  <a:lnTo>
                    <a:pt x="434" y="48"/>
                  </a:lnTo>
                  <a:lnTo>
                    <a:pt x="433" y="48"/>
                  </a:lnTo>
                  <a:lnTo>
                    <a:pt x="441" y="50"/>
                  </a:lnTo>
                  <a:lnTo>
                    <a:pt x="441" y="49"/>
                  </a:lnTo>
                  <a:lnTo>
                    <a:pt x="448" y="51"/>
                  </a:lnTo>
                  <a:lnTo>
                    <a:pt x="448" y="51"/>
                  </a:lnTo>
                  <a:lnTo>
                    <a:pt x="454" y="53"/>
                  </a:lnTo>
                  <a:lnTo>
                    <a:pt x="453" y="53"/>
                  </a:lnTo>
                  <a:lnTo>
                    <a:pt x="459" y="55"/>
                  </a:lnTo>
                  <a:lnTo>
                    <a:pt x="459" y="55"/>
                  </a:lnTo>
                  <a:lnTo>
                    <a:pt x="464" y="57"/>
                  </a:lnTo>
                  <a:lnTo>
                    <a:pt x="464" y="57"/>
                  </a:lnTo>
                  <a:lnTo>
                    <a:pt x="469" y="59"/>
                  </a:lnTo>
                  <a:lnTo>
                    <a:pt x="468" y="59"/>
                  </a:lnTo>
                  <a:lnTo>
                    <a:pt x="475" y="63"/>
                  </a:lnTo>
                  <a:lnTo>
                    <a:pt x="480" y="5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619250" y="3162300"/>
              <a:ext cx="2432050" cy="1876425"/>
            </a:xfrm>
            <a:custGeom>
              <a:avLst/>
              <a:gdLst>
                <a:gd name="T0" fmla="*/ 12 w 1532"/>
                <a:gd name="T1" fmla="*/ 33 h 1182"/>
                <a:gd name="T2" fmla="*/ 51 w 1532"/>
                <a:gd name="T3" fmla="*/ 94 h 1182"/>
                <a:gd name="T4" fmla="*/ 130 w 1532"/>
                <a:gd name="T5" fmla="*/ 209 h 1182"/>
                <a:gd name="T6" fmla="*/ 210 w 1532"/>
                <a:gd name="T7" fmla="*/ 328 h 1182"/>
                <a:gd name="T8" fmla="*/ 286 w 1532"/>
                <a:gd name="T9" fmla="*/ 440 h 1182"/>
                <a:gd name="T10" fmla="*/ 330 w 1532"/>
                <a:gd name="T11" fmla="*/ 496 h 1182"/>
                <a:gd name="T12" fmla="*/ 367 w 1532"/>
                <a:gd name="T13" fmla="*/ 532 h 1182"/>
                <a:gd name="T14" fmla="*/ 382 w 1532"/>
                <a:gd name="T15" fmla="*/ 550 h 1182"/>
                <a:gd name="T16" fmla="*/ 395 w 1532"/>
                <a:gd name="T17" fmla="*/ 568 h 1182"/>
                <a:gd name="T18" fmla="*/ 410 w 1532"/>
                <a:gd name="T19" fmla="*/ 590 h 1182"/>
                <a:gd name="T20" fmla="*/ 421 w 1532"/>
                <a:gd name="T21" fmla="*/ 610 h 1182"/>
                <a:gd name="T22" fmla="*/ 437 w 1532"/>
                <a:gd name="T23" fmla="*/ 628 h 1182"/>
                <a:gd name="T24" fmla="*/ 460 w 1532"/>
                <a:gd name="T25" fmla="*/ 639 h 1182"/>
                <a:gd name="T26" fmla="*/ 524 w 1532"/>
                <a:gd name="T27" fmla="*/ 664 h 1182"/>
                <a:gd name="T28" fmla="*/ 611 w 1532"/>
                <a:gd name="T29" fmla="*/ 707 h 1182"/>
                <a:gd name="T30" fmla="*/ 750 w 1532"/>
                <a:gd name="T31" fmla="*/ 788 h 1182"/>
                <a:gd name="T32" fmla="*/ 890 w 1532"/>
                <a:gd name="T33" fmla="*/ 867 h 1182"/>
                <a:gd name="T34" fmla="*/ 1068 w 1532"/>
                <a:gd name="T35" fmla="*/ 961 h 1182"/>
                <a:gd name="T36" fmla="*/ 1200 w 1532"/>
                <a:gd name="T37" fmla="*/ 1031 h 1182"/>
                <a:gd name="T38" fmla="*/ 1310 w 1532"/>
                <a:gd name="T39" fmla="*/ 1082 h 1182"/>
                <a:gd name="T40" fmla="*/ 1356 w 1532"/>
                <a:gd name="T41" fmla="*/ 1101 h 1182"/>
                <a:gd name="T42" fmla="*/ 1383 w 1532"/>
                <a:gd name="T43" fmla="*/ 1081 h 1182"/>
                <a:gd name="T44" fmla="*/ 1385 w 1532"/>
                <a:gd name="T45" fmla="*/ 1092 h 1182"/>
                <a:gd name="T46" fmla="*/ 1405 w 1532"/>
                <a:gd name="T47" fmla="*/ 1085 h 1182"/>
                <a:gd name="T48" fmla="*/ 1460 w 1532"/>
                <a:gd name="T49" fmla="*/ 1084 h 1182"/>
                <a:gd name="T50" fmla="*/ 1493 w 1532"/>
                <a:gd name="T51" fmla="*/ 1100 h 1182"/>
                <a:gd name="T52" fmla="*/ 1502 w 1532"/>
                <a:gd name="T53" fmla="*/ 1129 h 1182"/>
                <a:gd name="T54" fmla="*/ 1477 w 1532"/>
                <a:gd name="T55" fmla="*/ 1147 h 1182"/>
                <a:gd name="T56" fmla="*/ 1398 w 1532"/>
                <a:gd name="T57" fmla="*/ 1151 h 1182"/>
                <a:gd name="T58" fmla="*/ 1350 w 1532"/>
                <a:gd name="T59" fmla="*/ 1141 h 1182"/>
                <a:gd name="T60" fmla="*/ 1335 w 1532"/>
                <a:gd name="T61" fmla="*/ 1123 h 1182"/>
                <a:gd name="T62" fmla="*/ 1331 w 1532"/>
                <a:gd name="T63" fmla="*/ 1080 h 1182"/>
                <a:gd name="T64" fmla="*/ 1306 w 1532"/>
                <a:gd name="T65" fmla="*/ 1121 h 1182"/>
                <a:gd name="T66" fmla="*/ 1329 w 1532"/>
                <a:gd name="T67" fmla="*/ 1163 h 1182"/>
                <a:gd name="T68" fmla="*/ 1395 w 1532"/>
                <a:gd name="T69" fmla="*/ 1180 h 1182"/>
                <a:gd name="T70" fmla="*/ 1471 w 1532"/>
                <a:gd name="T71" fmla="*/ 1178 h 1182"/>
                <a:gd name="T72" fmla="*/ 1529 w 1532"/>
                <a:gd name="T73" fmla="*/ 1137 h 1182"/>
                <a:gd name="T74" fmla="*/ 1507 w 1532"/>
                <a:gd name="T75" fmla="*/ 1074 h 1182"/>
                <a:gd name="T76" fmla="*/ 1453 w 1532"/>
                <a:gd name="T77" fmla="*/ 1054 h 1182"/>
                <a:gd name="T78" fmla="*/ 1391 w 1532"/>
                <a:gd name="T79" fmla="*/ 1059 h 1182"/>
                <a:gd name="T80" fmla="*/ 1361 w 1532"/>
                <a:gd name="T81" fmla="*/ 1075 h 1182"/>
                <a:gd name="T82" fmla="*/ 1381 w 1532"/>
                <a:gd name="T83" fmla="*/ 1080 h 1182"/>
                <a:gd name="T84" fmla="*/ 1354 w 1532"/>
                <a:gd name="T85" fmla="*/ 1068 h 1182"/>
                <a:gd name="T86" fmla="*/ 1275 w 1532"/>
                <a:gd name="T87" fmla="*/ 1035 h 1182"/>
                <a:gd name="T88" fmla="*/ 1164 w 1532"/>
                <a:gd name="T89" fmla="*/ 979 h 1182"/>
                <a:gd name="T90" fmla="*/ 994 w 1532"/>
                <a:gd name="T91" fmla="*/ 889 h 1182"/>
                <a:gd name="T92" fmla="*/ 847 w 1532"/>
                <a:gd name="T93" fmla="*/ 810 h 1182"/>
                <a:gd name="T94" fmla="*/ 691 w 1532"/>
                <a:gd name="T95" fmla="*/ 719 h 1182"/>
                <a:gd name="T96" fmla="*/ 585 w 1532"/>
                <a:gd name="T97" fmla="*/ 660 h 1182"/>
                <a:gd name="T98" fmla="*/ 497 w 1532"/>
                <a:gd name="T99" fmla="*/ 622 h 1182"/>
                <a:gd name="T100" fmla="*/ 460 w 1532"/>
                <a:gd name="T101" fmla="*/ 606 h 1182"/>
                <a:gd name="T102" fmla="*/ 445 w 1532"/>
                <a:gd name="T103" fmla="*/ 600 h 1182"/>
                <a:gd name="T104" fmla="*/ 441 w 1532"/>
                <a:gd name="T105" fmla="*/ 593 h 1182"/>
                <a:gd name="T106" fmla="*/ 425 w 1532"/>
                <a:gd name="T107" fmla="*/ 566 h 1182"/>
                <a:gd name="T108" fmla="*/ 412 w 1532"/>
                <a:gd name="T109" fmla="*/ 547 h 1182"/>
                <a:gd name="T110" fmla="*/ 398 w 1532"/>
                <a:gd name="T111" fmla="*/ 527 h 1182"/>
                <a:gd name="T112" fmla="*/ 374 w 1532"/>
                <a:gd name="T113" fmla="*/ 503 h 1182"/>
                <a:gd name="T114" fmla="*/ 333 w 1532"/>
                <a:gd name="T115" fmla="*/ 461 h 1182"/>
                <a:gd name="T116" fmla="*/ 285 w 1532"/>
                <a:gd name="T117" fmla="*/ 395 h 1182"/>
                <a:gd name="T118" fmla="*/ 198 w 1532"/>
                <a:gd name="T119" fmla="*/ 267 h 1182"/>
                <a:gd name="T120" fmla="*/ 120 w 1532"/>
                <a:gd name="T121" fmla="*/ 152 h 1182"/>
                <a:gd name="T122" fmla="*/ 49 w 1532"/>
                <a:gd name="T123" fmla="*/ 54 h 1182"/>
                <a:gd name="T124" fmla="*/ 20 w 1532"/>
                <a:gd name="T125" fmla="*/ 1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2" h="1182">
                  <a:moveTo>
                    <a:pt x="0" y="0"/>
                  </a:moveTo>
                  <a:lnTo>
                    <a:pt x="0" y="3"/>
                  </a:lnTo>
                  <a:lnTo>
                    <a:pt x="0" y="9"/>
                  </a:lnTo>
                  <a:lnTo>
                    <a:pt x="1" y="10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7" y="43"/>
                  </a:lnTo>
                  <a:lnTo>
                    <a:pt x="18" y="43"/>
                  </a:lnTo>
                  <a:lnTo>
                    <a:pt x="24" y="54"/>
                  </a:lnTo>
                  <a:lnTo>
                    <a:pt x="24" y="55"/>
                  </a:lnTo>
                  <a:lnTo>
                    <a:pt x="32" y="66"/>
                  </a:lnTo>
                  <a:lnTo>
                    <a:pt x="32" y="67"/>
                  </a:lnTo>
                  <a:lnTo>
                    <a:pt x="42" y="80"/>
                  </a:lnTo>
                  <a:lnTo>
                    <a:pt x="41" y="79"/>
                  </a:lnTo>
                  <a:lnTo>
                    <a:pt x="51" y="94"/>
                  </a:lnTo>
                  <a:lnTo>
                    <a:pt x="51" y="94"/>
                  </a:lnTo>
                  <a:lnTo>
                    <a:pt x="63" y="110"/>
                  </a:lnTo>
                  <a:lnTo>
                    <a:pt x="63" y="109"/>
                  </a:lnTo>
                  <a:lnTo>
                    <a:pt x="75" y="127"/>
                  </a:lnTo>
                  <a:lnTo>
                    <a:pt x="75" y="127"/>
                  </a:lnTo>
                  <a:lnTo>
                    <a:pt x="87" y="145"/>
                  </a:lnTo>
                  <a:lnTo>
                    <a:pt x="87" y="145"/>
                  </a:lnTo>
                  <a:lnTo>
                    <a:pt x="101" y="165"/>
                  </a:lnTo>
                  <a:lnTo>
                    <a:pt x="101" y="165"/>
                  </a:lnTo>
                  <a:lnTo>
                    <a:pt x="116" y="186"/>
                  </a:lnTo>
                  <a:lnTo>
                    <a:pt x="116" y="186"/>
                  </a:lnTo>
                  <a:lnTo>
                    <a:pt x="130" y="209"/>
                  </a:lnTo>
                  <a:lnTo>
                    <a:pt x="130" y="209"/>
                  </a:lnTo>
                  <a:lnTo>
                    <a:pt x="146" y="232"/>
                  </a:lnTo>
                  <a:lnTo>
                    <a:pt x="146" y="232"/>
                  </a:lnTo>
                  <a:lnTo>
                    <a:pt x="161" y="256"/>
                  </a:lnTo>
                  <a:lnTo>
                    <a:pt x="161" y="256"/>
                  </a:lnTo>
                  <a:lnTo>
                    <a:pt x="178" y="281"/>
                  </a:lnTo>
                  <a:lnTo>
                    <a:pt x="178" y="280"/>
                  </a:lnTo>
                  <a:lnTo>
                    <a:pt x="194" y="304"/>
                  </a:lnTo>
                  <a:lnTo>
                    <a:pt x="194" y="304"/>
                  </a:lnTo>
                  <a:lnTo>
                    <a:pt x="210" y="328"/>
                  </a:lnTo>
                  <a:lnTo>
                    <a:pt x="210" y="328"/>
                  </a:lnTo>
                  <a:lnTo>
                    <a:pt x="225" y="350"/>
                  </a:lnTo>
                  <a:lnTo>
                    <a:pt x="225" y="350"/>
                  </a:lnTo>
                  <a:lnTo>
                    <a:pt x="239" y="371"/>
                  </a:lnTo>
                  <a:lnTo>
                    <a:pt x="239" y="372"/>
                  </a:lnTo>
                  <a:lnTo>
                    <a:pt x="252" y="391"/>
                  </a:lnTo>
                  <a:lnTo>
                    <a:pt x="252" y="390"/>
                  </a:lnTo>
                  <a:lnTo>
                    <a:pt x="264" y="409"/>
                  </a:lnTo>
                  <a:lnTo>
                    <a:pt x="264" y="409"/>
                  </a:lnTo>
                  <a:lnTo>
                    <a:pt x="276" y="425"/>
                  </a:lnTo>
                  <a:lnTo>
                    <a:pt x="276" y="425"/>
                  </a:lnTo>
                  <a:lnTo>
                    <a:pt x="286" y="440"/>
                  </a:lnTo>
                  <a:lnTo>
                    <a:pt x="286" y="440"/>
                  </a:lnTo>
                  <a:lnTo>
                    <a:pt x="296" y="454"/>
                  </a:lnTo>
                  <a:lnTo>
                    <a:pt x="296" y="454"/>
                  </a:lnTo>
                  <a:lnTo>
                    <a:pt x="305" y="467"/>
                  </a:lnTo>
                  <a:lnTo>
                    <a:pt x="306" y="467"/>
                  </a:lnTo>
                  <a:lnTo>
                    <a:pt x="314" y="478"/>
                  </a:lnTo>
                  <a:lnTo>
                    <a:pt x="314" y="478"/>
                  </a:lnTo>
                  <a:lnTo>
                    <a:pt x="322" y="487"/>
                  </a:lnTo>
                  <a:lnTo>
                    <a:pt x="322" y="488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38" y="504"/>
                  </a:lnTo>
                  <a:lnTo>
                    <a:pt x="338" y="503"/>
                  </a:lnTo>
                  <a:lnTo>
                    <a:pt x="344" y="510"/>
                  </a:lnTo>
                  <a:lnTo>
                    <a:pt x="344" y="510"/>
                  </a:lnTo>
                  <a:lnTo>
                    <a:pt x="351" y="517"/>
                  </a:lnTo>
                  <a:lnTo>
                    <a:pt x="351" y="517"/>
                  </a:lnTo>
                  <a:lnTo>
                    <a:pt x="356" y="522"/>
                  </a:lnTo>
                  <a:lnTo>
                    <a:pt x="357" y="523"/>
                  </a:lnTo>
                  <a:lnTo>
                    <a:pt x="363" y="528"/>
                  </a:lnTo>
                  <a:lnTo>
                    <a:pt x="362" y="527"/>
                  </a:lnTo>
                  <a:lnTo>
                    <a:pt x="367" y="532"/>
                  </a:lnTo>
                  <a:lnTo>
                    <a:pt x="367" y="533"/>
                  </a:lnTo>
                  <a:lnTo>
                    <a:pt x="372" y="537"/>
                  </a:lnTo>
                  <a:lnTo>
                    <a:pt x="371" y="536"/>
                  </a:lnTo>
                  <a:lnTo>
                    <a:pt x="374" y="540"/>
                  </a:lnTo>
                  <a:lnTo>
                    <a:pt x="375" y="540"/>
                  </a:lnTo>
                  <a:lnTo>
                    <a:pt x="378" y="544"/>
                  </a:lnTo>
                  <a:lnTo>
                    <a:pt x="378" y="544"/>
                  </a:lnTo>
                  <a:lnTo>
                    <a:pt x="381" y="547"/>
                  </a:lnTo>
                  <a:lnTo>
                    <a:pt x="380" y="547"/>
                  </a:lnTo>
                  <a:lnTo>
                    <a:pt x="382" y="550"/>
                  </a:lnTo>
                  <a:lnTo>
                    <a:pt x="382" y="550"/>
                  </a:lnTo>
                  <a:lnTo>
                    <a:pt x="384" y="552"/>
                  </a:lnTo>
                  <a:lnTo>
                    <a:pt x="384" y="551"/>
                  </a:lnTo>
                  <a:lnTo>
                    <a:pt x="385" y="554"/>
                  </a:lnTo>
                  <a:lnTo>
                    <a:pt x="386" y="555"/>
                  </a:lnTo>
                  <a:lnTo>
                    <a:pt x="388" y="558"/>
                  </a:lnTo>
                  <a:lnTo>
                    <a:pt x="388" y="558"/>
                  </a:lnTo>
                  <a:lnTo>
                    <a:pt x="390" y="561"/>
                  </a:lnTo>
                  <a:lnTo>
                    <a:pt x="390" y="562"/>
                  </a:lnTo>
                  <a:lnTo>
                    <a:pt x="393" y="565"/>
                  </a:lnTo>
                  <a:lnTo>
                    <a:pt x="393" y="565"/>
                  </a:lnTo>
                  <a:lnTo>
                    <a:pt x="395" y="568"/>
                  </a:lnTo>
                  <a:lnTo>
                    <a:pt x="395" y="567"/>
                  </a:lnTo>
                  <a:lnTo>
                    <a:pt x="397" y="571"/>
                  </a:lnTo>
                  <a:lnTo>
                    <a:pt x="397" y="571"/>
                  </a:lnTo>
                  <a:lnTo>
                    <a:pt x="400" y="576"/>
                  </a:lnTo>
                  <a:lnTo>
                    <a:pt x="400" y="576"/>
                  </a:lnTo>
                  <a:lnTo>
                    <a:pt x="404" y="581"/>
                  </a:lnTo>
                  <a:lnTo>
                    <a:pt x="404" y="582"/>
                  </a:lnTo>
                  <a:lnTo>
                    <a:pt x="408" y="586"/>
                  </a:lnTo>
                  <a:lnTo>
                    <a:pt x="406" y="585"/>
                  </a:lnTo>
                  <a:lnTo>
                    <a:pt x="409" y="589"/>
                  </a:lnTo>
                  <a:lnTo>
                    <a:pt x="410" y="590"/>
                  </a:lnTo>
                  <a:lnTo>
                    <a:pt x="413" y="594"/>
                  </a:lnTo>
                  <a:lnTo>
                    <a:pt x="412" y="594"/>
                  </a:lnTo>
                  <a:lnTo>
                    <a:pt x="415" y="598"/>
                  </a:lnTo>
                  <a:lnTo>
                    <a:pt x="415" y="598"/>
                  </a:lnTo>
                  <a:lnTo>
                    <a:pt x="417" y="602"/>
                  </a:lnTo>
                  <a:lnTo>
                    <a:pt x="417" y="601"/>
                  </a:lnTo>
                  <a:lnTo>
                    <a:pt x="418" y="604"/>
                  </a:lnTo>
                  <a:lnTo>
                    <a:pt x="419" y="605"/>
                  </a:lnTo>
                  <a:lnTo>
                    <a:pt x="420" y="608"/>
                  </a:lnTo>
                  <a:lnTo>
                    <a:pt x="420" y="607"/>
                  </a:lnTo>
                  <a:lnTo>
                    <a:pt x="421" y="610"/>
                  </a:lnTo>
                  <a:lnTo>
                    <a:pt x="421" y="610"/>
                  </a:lnTo>
                  <a:lnTo>
                    <a:pt x="422" y="612"/>
                  </a:lnTo>
                  <a:lnTo>
                    <a:pt x="422" y="611"/>
                  </a:lnTo>
                  <a:lnTo>
                    <a:pt x="423" y="614"/>
                  </a:lnTo>
                  <a:lnTo>
                    <a:pt x="423" y="614"/>
                  </a:lnTo>
                  <a:lnTo>
                    <a:pt x="424" y="617"/>
                  </a:lnTo>
                  <a:lnTo>
                    <a:pt x="424" y="615"/>
                  </a:lnTo>
                  <a:lnTo>
                    <a:pt x="424" y="617"/>
                  </a:lnTo>
                  <a:lnTo>
                    <a:pt x="437" y="628"/>
                  </a:lnTo>
                  <a:lnTo>
                    <a:pt x="435" y="627"/>
                  </a:lnTo>
                  <a:lnTo>
                    <a:pt x="437" y="628"/>
                  </a:lnTo>
                  <a:lnTo>
                    <a:pt x="438" y="629"/>
                  </a:lnTo>
                  <a:lnTo>
                    <a:pt x="441" y="630"/>
                  </a:lnTo>
                  <a:lnTo>
                    <a:pt x="440" y="630"/>
                  </a:lnTo>
                  <a:lnTo>
                    <a:pt x="443" y="631"/>
                  </a:lnTo>
                  <a:lnTo>
                    <a:pt x="444" y="631"/>
                  </a:lnTo>
                  <a:lnTo>
                    <a:pt x="448" y="633"/>
                  </a:lnTo>
                  <a:lnTo>
                    <a:pt x="448" y="633"/>
                  </a:lnTo>
                  <a:lnTo>
                    <a:pt x="453" y="635"/>
                  </a:lnTo>
                  <a:lnTo>
                    <a:pt x="453" y="636"/>
                  </a:lnTo>
                  <a:lnTo>
                    <a:pt x="460" y="638"/>
                  </a:lnTo>
                  <a:lnTo>
                    <a:pt x="460" y="639"/>
                  </a:lnTo>
                  <a:lnTo>
                    <a:pt x="468" y="642"/>
                  </a:lnTo>
                  <a:lnTo>
                    <a:pt x="468" y="641"/>
                  </a:lnTo>
                  <a:lnTo>
                    <a:pt x="476" y="645"/>
                  </a:lnTo>
                  <a:lnTo>
                    <a:pt x="477" y="645"/>
                  </a:lnTo>
                  <a:lnTo>
                    <a:pt x="487" y="649"/>
                  </a:lnTo>
                  <a:lnTo>
                    <a:pt x="487" y="649"/>
                  </a:lnTo>
                  <a:lnTo>
                    <a:pt x="498" y="653"/>
                  </a:lnTo>
                  <a:lnTo>
                    <a:pt x="498" y="653"/>
                  </a:lnTo>
                  <a:lnTo>
                    <a:pt x="511" y="658"/>
                  </a:lnTo>
                  <a:lnTo>
                    <a:pt x="510" y="658"/>
                  </a:lnTo>
                  <a:lnTo>
                    <a:pt x="524" y="664"/>
                  </a:lnTo>
                  <a:lnTo>
                    <a:pt x="523" y="664"/>
                  </a:lnTo>
                  <a:lnTo>
                    <a:pt x="539" y="670"/>
                  </a:lnTo>
                  <a:lnTo>
                    <a:pt x="538" y="670"/>
                  </a:lnTo>
                  <a:lnTo>
                    <a:pt x="555" y="678"/>
                  </a:lnTo>
                  <a:lnTo>
                    <a:pt x="555" y="678"/>
                  </a:lnTo>
                  <a:lnTo>
                    <a:pt x="573" y="687"/>
                  </a:lnTo>
                  <a:lnTo>
                    <a:pt x="572" y="687"/>
                  </a:lnTo>
                  <a:lnTo>
                    <a:pt x="591" y="696"/>
                  </a:lnTo>
                  <a:lnTo>
                    <a:pt x="591" y="696"/>
                  </a:lnTo>
                  <a:lnTo>
                    <a:pt x="611" y="707"/>
                  </a:lnTo>
                  <a:lnTo>
                    <a:pt x="611" y="707"/>
                  </a:lnTo>
                  <a:lnTo>
                    <a:pt x="631" y="718"/>
                  </a:lnTo>
                  <a:lnTo>
                    <a:pt x="631" y="718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6" y="745"/>
                  </a:lnTo>
                  <a:lnTo>
                    <a:pt x="676" y="745"/>
                  </a:lnTo>
                  <a:lnTo>
                    <a:pt x="701" y="759"/>
                  </a:lnTo>
                  <a:lnTo>
                    <a:pt x="700" y="758"/>
                  </a:lnTo>
                  <a:lnTo>
                    <a:pt x="725" y="773"/>
                  </a:lnTo>
                  <a:lnTo>
                    <a:pt x="725" y="773"/>
                  </a:lnTo>
                  <a:lnTo>
                    <a:pt x="750" y="788"/>
                  </a:lnTo>
                  <a:lnTo>
                    <a:pt x="750" y="788"/>
                  </a:lnTo>
                  <a:lnTo>
                    <a:pt x="777" y="804"/>
                  </a:lnTo>
                  <a:lnTo>
                    <a:pt x="777" y="804"/>
                  </a:lnTo>
                  <a:lnTo>
                    <a:pt x="805" y="820"/>
                  </a:lnTo>
                  <a:lnTo>
                    <a:pt x="805" y="819"/>
                  </a:lnTo>
                  <a:lnTo>
                    <a:pt x="833" y="835"/>
                  </a:lnTo>
                  <a:lnTo>
                    <a:pt x="833" y="836"/>
                  </a:lnTo>
                  <a:lnTo>
                    <a:pt x="862" y="851"/>
                  </a:lnTo>
                  <a:lnTo>
                    <a:pt x="861" y="851"/>
                  </a:lnTo>
                  <a:lnTo>
                    <a:pt x="890" y="867"/>
                  </a:lnTo>
                  <a:lnTo>
                    <a:pt x="890" y="867"/>
                  </a:lnTo>
                  <a:lnTo>
                    <a:pt x="920" y="883"/>
                  </a:lnTo>
                  <a:lnTo>
                    <a:pt x="920" y="883"/>
                  </a:lnTo>
                  <a:lnTo>
                    <a:pt x="950" y="898"/>
                  </a:lnTo>
                  <a:lnTo>
                    <a:pt x="950" y="898"/>
                  </a:lnTo>
                  <a:lnTo>
                    <a:pt x="980" y="915"/>
                  </a:lnTo>
                  <a:lnTo>
                    <a:pt x="980" y="915"/>
                  </a:lnTo>
                  <a:lnTo>
                    <a:pt x="1009" y="930"/>
                  </a:lnTo>
                  <a:lnTo>
                    <a:pt x="1009" y="931"/>
                  </a:lnTo>
                  <a:lnTo>
                    <a:pt x="1038" y="946"/>
                  </a:lnTo>
                  <a:lnTo>
                    <a:pt x="1039" y="946"/>
                  </a:lnTo>
                  <a:lnTo>
                    <a:pt x="1068" y="961"/>
                  </a:lnTo>
                  <a:lnTo>
                    <a:pt x="1068" y="961"/>
                  </a:lnTo>
                  <a:lnTo>
                    <a:pt x="1096" y="976"/>
                  </a:lnTo>
                  <a:lnTo>
                    <a:pt x="1096" y="976"/>
                  </a:lnTo>
                  <a:lnTo>
                    <a:pt x="1124" y="991"/>
                  </a:lnTo>
                  <a:lnTo>
                    <a:pt x="1124" y="991"/>
                  </a:lnTo>
                  <a:lnTo>
                    <a:pt x="1150" y="1005"/>
                  </a:lnTo>
                  <a:lnTo>
                    <a:pt x="1150" y="1005"/>
                  </a:lnTo>
                  <a:lnTo>
                    <a:pt x="1176" y="1018"/>
                  </a:lnTo>
                  <a:lnTo>
                    <a:pt x="1176" y="1018"/>
                  </a:lnTo>
                  <a:lnTo>
                    <a:pt x="1199" y="1031"/>
                  </a:lnTo>
                  <a:lnTo>
                    <a:pt x="1200" y="1031"/>
                  </a:lnTo>
                  <a:lnTo>
                    <a:pt x="1222" y="1042"/>
                  </a:lnTo>
                  <a:lnTo>
                    <a:pt x="1222" y="1042"/>
                  </a:lnTo>
                  <a:lnTo>
                    <a:pt x="1243" y="1052"/>
                  </a:lnTo>
                  <a:lnTo>
                    <a:pt x="1243" y="1052"/>
                  </a:lnTo>
                  <a:lnTo>
                    <a:pt x="1263" y="1061"/>
                  </a:lnTo>
                  <a:lnTo>
                    <a:pt x="1263" y="1062"/>
                  </a:lnTo>
                  <a:lnTo>
                    <a:pt x="1280" y="1069"/>
                  </a:lnTo>
                  <a:lnTo>
                    <a:pt x="1280" y="1069"/>
                  </a:lnTo>
                  <a:lnTo>
                    <a:pt x="1296" y="1076"/>
                  </a:lnTo>
                  <a:lnTo>
                    <a:pt x="1296" y="1076"/>
                  </a:lnTo>
                  <a:lnTo>
                    <a:pt x="1310" y="1082"/>
                  </a:lnTo>
                  <a:lnTo>
                    <a:pt x="1310" y="1082"/>
                  </a:lnTo>
                  <a:lnTo>
                    <a:pt x="1323" y="1087"/>
                  </a:lnTo>
                  <a:lnTo>
                    <a:pt x="1323" y="1087"/>
                  </a:lnTo>
                  <a:lnTo>
                    <a:pt x="1334" y="1091"/>
                  </a:lnTo>
                  <a:lnTo>
                    <a:pt x="1333" y="1091"/>
                  </a:lnTo>
                  <a:lnTo>
                    <a:pt x="1342" y="1095"/>
                  </a:lnTo>
                  <a:lnTo>
                    <a:pt x="1342" y="1095"/>
                  </a:lnTo>
                  <a:lnTo>
                    <a:pt x="1349" y="1098"/>
                  </a:lnTo>
                  <a:lnTo>
                    <a:pt x="1349" y="1098"/>
                  </a:lnTo>
                  <a:lnTo>
                    <a:pt x="1356" y="1101"/>
                  </a:lnTo>
                  <a:lnTo>
                    <a:pt x="1356" y="1101"/>
                  </a:lnTo>
                  <a:lnTo>
                    <a:pt x="1361" y="1104"/>
                  </a:lnTo>
                  <a:lnTo>
                    <a:pt x="1360" y="1103"/>
                  </a:lnTo>
                  <a:lnTo>
                    <a:pt x="1364" y="1105"/>
                  </a:lnTo>
                  <a:lnTo>
                    <a:pt x="1364" y="1106"/>
                  </a:lnTo>
                  <a:lnTo>
                    <a:pt x="1367" y="1107"/>
                  </a:lnTo>
                  <a:lnTo>
                    <a:pt x="1367" y="1107"/>
                  </a:lnTo>
                  <a:lnTo>
                    <a:pt x="1369" y="1108"/>
                  </a:lnTo>
                  <a:lnTo>
                    <a:pt x="1368" y="1107"/>
                  </a:lnTo>
                  <a:lnTo>
                    <a:pt x="1370" y="1109"/>
                  </a:lnTo>
                  <a:lnTo>
                    <a:pt x="1385" y="1082"/>
                  </a:lnTo>
                  <a:lnTo>
                    <a:pt x="1383" y="1081"/>
                  </a:lnTo>
                  <a:lnTo>
                    <a:pt x="1381" y="1080"/>
                  </a:lnTo>
                  <a:lnTo>
                    <a:pt x="1381" y="1080"/>
                  </a:lnTo>
                  <a:lnTo>
                    <a:pt x="1378" y="1078"/>
                  </a:lnTo>
                  <a:lnTo>
                    <a:pt x="1383" y="1082"/>
                  </a:lnTo>
                  <a:lnTo>
                    <a:pt x="1382" y="1080"/>
                  </a:lnTo>
                  <a:lnTo>
                    <a:pt x="1385" y="1088"/>
                  </a:lnTo>
                  <a:lnTo>
                    <a:pt x="1384" y="1086"/>
                  </a:lnTo>
                  <a:lnTo>
                    <a:pt x="1381" y="1097"/>
                  </a:lnTo>
                  <a:lnTo>
                    <a:pt x="1383" y="1095"/>
                  </a:lnTo>
                  <a:lnTo>
                    <a:pt x="1381" y="1096"/>
                  </a:lnTo>
                  <a:lnTo>
                    <a:pt x="1385" y="1092"/>
                  </a:lnTo>
                  <a:lnTo>
                    <a:pt x="1384" y="1093"/>
                  </a:lnTo>
                  <a:lnTo>
                    <a:pt x="1387" y="1092"/>
                  </a:lnTo>
                  <a:lnTo>
                    <a:pt x="1386" y="1092"/>
                  </a:lnTo>
                  <a:lnTo>
                    <a:pt x="1390" y="1090"/>
                  </a:lnTo>
                  <a:lnTo>
                    <a:pt x="1389" y="1090"/>
                  </a:lnTo>
                  <a:lnTo>
                    <a:pt x="1394" y="1088"/>
                  </a:lnTo>
                  <a:lnTo>
                    <a:pt x="1392" y="1089"/>
                  </a:lnTo>
                  <a:lnTo>
                    <a:pt x="1399" y="1087"/>
                  </a:lnTo>
                  <a:lnTo>
                    <a:pt x="1398" y="1087"/>
                  </a:lnTo>
                  <a:lnTo>
                    <a:pt x="1405" y="1085"/>
                  </a:lnTo>
                  <a:lnTo>
                    <a:pt x="1405" y="1085"/>
                  </a:lnTo>
                  <a:lnTo>
                    <a:pt x="1413" y="1083"/>
                  </a:lnTo>
                  <a:lnTo>
                    <a:pt x="1412" y="1083"/>
                  </a:lnTo>
                  <a:lnTo>
                    <a:pt x="1422" y="1082"/>
                  </a:lnTo>
                  <a:lnTo>
                    <a:pt x="1421" y="1082"/>
                  </a:lnTo>
                  <a:lnTo>
                    <a:pt x="1431" y="1082"/>
                  </a:lnTo>
                  <a:lnTo>
                    <a:pt x="1430" y="1082"/>
                  </a:lnTo>
                  <a:lnTo>
                    <a:pt x="1441" y="1082"/>
                  </a:lnTo>
                  <a:lnTo>
                    <a:pt x="1439" y="1082"/>
                  </a:lnTo>
                  <a:lnTo>
                    <a:pt x="1450" y="1083"/>
                  </a:lnTo>
                  <a:lnTo>
                    <a:pt x="1450" y="1083"/>
                  </a:lnTo>
                  <a:lnTo>
                    <a:pt x="1460" y="1084"/>
                  </a:lnTo>
                  <a:lnTo>
                    <a:pt x="1458" y="1084"/>
                  </a:lnTo>
                  <a:lnTo>
                    <a:pt x="1469" y="1087"/>
                  </a:lnTo>
                  <a:lnTo>
                    <a:pt x="1468" y="1086"/>
                  </a:lnTo>
                  <a:lnTo>
                    <a:pt x="1477" y="1089"/>
                  </a:lnTo>
                  <a:lnTo>
                    <a:pt x="1475" y="1088"/>
                  </a:lnTo>
                  <a:lnTo>
                    <a:pt x="1484" y="1093"/>
                  </a:lnTo>
                  <a:lnTo>
                    <a:pt x="1482" y="1092"/>
                  </a:lnTo>
                  <a:lnTo>
                    <a:pt x="1490" y="1097"/>
                  </a:lnTo>
                  <a:lnTo>
                    <a:pt x="1488" y="1096"/>
                  </a:lnTo>
                  <a:lnTo>
                    <a:pt x="1495" y="1101"/>
                  </a:lnTo>
                  <a:lnTo>
                    <a:pt x="1493" y="1100"/>
                  </a:lnTo>
                  <a:lnTo>
                    <a:pt x="1499" y="1106"/>
                  </a:lnTo>
                  <a:lnTo>
                    <a:pt x="1497" y="1103"/>
                  </a:lnTo>
                  <a:lnTo>
                    <a:pt x="1501" y="1110"/>
                  </a:lnTo>
                  <a:lnTo>
                    <a:pt x="1500" y="1108"/>
                  </a:lnTo>
                  <a:lnTo>
                    <a:pt x="1503" y="1116"/>
                  </a:lnTo>
                  <a:lnTo>
                    <a:pt x="1502" y="1114"/>
                  </a:lnTo>
                  <a:lnTo>
                    <a:pt x="1503" y="1121"/>
                  </a:lnTo>
                  <a:lnTo>
                    <a:pt x="1503" y="1118"/>
                  </a:lnTo>
                  <a:lnTo>
                    <a:pt x="1503" y="1126"/>
                  </a:lnTo>
                  <a:lnTo>
                    <a:pt x="1504" y="1122"/>
                  </a:lnTo>
                  <a:lnTo>
                    <a:pt x="1502" y="1129"/>
                  </a:lnTo>
                  <a:lnTo>
                    <a:pt x="1502" y="1127"/>
                  </a:lnTo>
                  <a:lnTo>
                    <a:pt x="1499" y="1134"/>
                  </a:lnTo>
                  <a:lnTo>
                    <a:pt x="1502" y="1130"/>
                  </a:lnTo>
                  <a:lnTo>
                    <a:pt x="1496" y="1136"/>
                  </a:lnTo>
                  <a:lnTo>
                    <a:pt x="1497" y="1135"/>
                  </a:lnTo>
                  <a:lnTo>
                    <a:pt x="1490" y="1141"/>
                  </a:lnTo>
                  <a:lnTo>
                    <a:pt x="1492" y="1139"/>
                  </a:lnTo>
                  <a:lnTo>
                    <a:pt x="1483" y="1144"/>
                  </a:lnTo>
                  <a:lnTo>
                    <a:pt x="1485" y="1144"/>
                  </a:lnTo>
                  <a:lnTo>
                    <a:pt x="1474" y="1148"/>
                  </a:lnTo>
                  <a:lnTo>
                    <a:pt x="1477" y="1147"/>
                  </a:lnTo>
                  <a:lnTo>
                    <a:pt x="1464" y="1150"/>
                  </a:lnTo>
                  <a:lnTo>
                    <a:pt x="1465" y="1150"/>
                  </a:lnTo>
                  <a:lnTo>
                    <a:pt x="1452" y="1152"/>
                  </a:lnTo>
                  <a:lnTo>
                    <a:pt x="1454" y="1152"/>
                  </a:lnTo>
                  <a:lnTo>
                    <a:pt x="1439" y="1153"/>
                  </a:lnTo>
                  <a:lnTo>
                    <a:pt x="1440" y="1153"/>
                  </a:lnTo>
                  <a:lnTo>
                    <a:pt x="1425" y="1153"/>
                  </a:lnTo>
                  <a:lnTo>
                    <a:pt x="1425" y="1153"/>
                  </a:lnTo>
                  <a:lnTo>
                    <a:pt x="1411" y="1153"/>
                  </a:lnTo>
                  <a:lnTo>
                    <a:pt x="1412" y="1153"/>
                  </a:lnTo>
                  <a:lnTo>
                    <a:pt x="1398" y="1151"/>
                  </a:lnTo>
                  <a:lnTo>
                    <a:pt x="1398" y="1151"/>
                  </a:lnTo>
                  <a:lnTo>
                    <a:pt x="1385" y="1150"/>
                  </a:lnTo>
                  <a:lnTo>
                    <a:pt x="1386" y="1150"/>
                  </a:lnTo>
                  <a:lnTo>
                    <a:pt x="1373" y="1147"/>
                  </a:lnTo>
                  <a:lnTo>
                    <a:pt x="1373" y="1147"/>
                  </a:lnTo>
                  <a:lnTo>
                    <a:pt x="1362" y="1145"/>
                  </a:lnTo>
                  <a:lnTo>
                    <a:pt x="1364" y="1146"/>
                  </a:lnTo>
                  <a:lnTo>
                    <a:pt x="1355" y="1143"/>
                  </a:lnTo>
                  <a:lnTo>
                    <a:pt x="1356" y="1143"/>
                  </a:lnTo>
                  <a:lnTo>
                    <a:pt x="1348" y="1140"/>
                  </a:lnTo>
                  <a:lnTo>
                    <a:pt x="1350" y="1141"/>
                  </a:lnTo>
                  <a:lnTo>
                    <a:pt x="1344" y="1138"/>
                  </a:lnTo>
                  <a:lnTo>
                    <a:pt x="1345" y="1138"/>
                  </a:lnTo>
                  <a:lnTo>
                    <a:pt x="1340" y="1135"/>
                  </a:lnTo>
                  <a:lnTo>
                    <a:pt x="1342" y="1136"/>
                  </a:lnTo>
                  <a:lnTo>
                    <a:pt x="1337" y="1132"/>
                  </a:lnTo>
                  <a:lnTo>
                    <a:pt x="1340" y="1135"/>
                  </a:lnTo>
                  <a:lnTo>
                    <a:pt x="1337" y="1131"/>
                  </a:lnTo>
                  <a:lnTo>
                    <a:pt x="1338" y="1132"/>
                  </a:lnTo>
                  <a:lnTo>
                    <a:pt x="1335" y="1127"/>
                  </a:lnTo>
                  <a:lnTo>
                    <a:pt x="1336" y="1129"/>
                  </a:lnTo>
                  <a:lnTo>
                    <a:pt x="1335" y="1123"/>
                  </a:lnTo>
                  <a:lnTo>
                    <a:pt x="1335" y="1124"/>
                  </a:lnTo>
                  <a:lnTo>
                    <a:pt x="1334" y="1117"/>
                  </a:lnTo>
                  <a:lnTo>
                    <a:pt x="1334" y="1119"/>
                  </a:lnTo>
                  <a:lnTo>
                    <a:pt x="1334" y="1110"/>
                  </a:lnTo>
                  <a:lnTo>
                    <a:pt x="1334" y="1110"/>
                  </a:lnTo>
                  <a:lnTo>
                    <a:pt x="1333" y="1102"/>
                  </a:lnTo>
                  <a:lnTo>
                    <a:pt x="1333" y="1101"/>
                  </a:lnTo>
                  <a:lnTo>
                    <a:pt x="1332" y="1091"/>
                  </a:lnTo>
                  <a:lnTo>
                    <a:pt x="1332" y="1091"/>
                  </a:lnTo>
                  <a:lnTo>
                    <a:pt x="1331" y="1079"/>
                  </a:lnTo>
                  <a:lnTo>
                    <a:pt x="1331" y="1080"/>
                  </a:lnTo>
                  <a:lnTo>
                    <a:pt x="1331" y="1067"/>
                  </a:lnTo>
                  <a:lnTo>
                    <a:pt x="1317" y="1077"/>
                  </a:lnTo>
                  <a:lnTo>
                    <a:pt x="1317" y="1077"/>
                  </a:lnTo>
                  <a:lnTo>
                    <a:pt x="1313" y="1088"/>
                  </a:lnTo>
                  <a:lnTo>
                    <a:pt x="1313" y="1088"/>
                  </a:lnTo>
                  <a:lnTo>
                    <a:pt x="1309" y="1097"/>
                  </a:lnTo>
                  <a:lnTo>
                    <a:pt x="1308" y="1099"/>
                  </a:lnTo>
                  <a:lnTo>
                    <a:pt x="1306" y="1108"/>
                  </a:lnTo>
                  <a:lnTo>
                    <a:pt x="1306" y="1110"/>
                  </a:lnTo>
                  <a:lnTo>
                    <a:pt x="1306" y="1119"/>
                  </a:lnTo>
                  <a:lnTo>
                    <a:pt x="1306" y="1121"/>
                  </a:lnTo>
                  <a:lnTo>
                    <a:pt x="1306" y="1127"/>
                  </a:lnTo>
                  <a:lnTo>
                    <a:pt x="1306" y="1129"/>
                  </a:lnTo>
                  <a:lnTo>
                    <a:pt x="1308" y="1135"/>
                  </a:lnTo>
                  <a:lnTo>
                    <a:pt x="1309" y="1138"/>
                  </a:lnTo>
                  <a:lnTo>
                    <a:pt x="1311" y="1143"/>
                  </a:lnTo>
                  <a:lnTo>
                    <a:pt x="1312" y="1145"/>
                  </a:lnTo>
                  <a:lnTo>
                    <a:pt x="1314" y="1150"/>
                  </a:lnTo>
                  <a:lnTo>
                    <a:pt x="1321" y="1157"/>
                  </a:lnTo>
                  <a:lnTo>
                    <a:pt x="1323" y="1159"/>
                  </a:lnTo>
                  <a:lnTo>
                    <a:pt x="1328" y="1162"/>
                  </a:lnTo>
                  <a:lnTo>
                    <a:pt x="1329" y="1163"/>
                  </a:lnTo>
                  <a:lnTo>
                    <a:pt x="1335" y="1167"/>
                  </a:lnTo>
                  <a:lnTo>
                    <a:pt x="1337" y="1168"/>
                  </a:lnTo>
                  <a:lnTo>
                    <a:pt x="1345" y="1171"/>
                  </a:lnTo>
                  <a:lnTo>
                    <a:pt x="1346" y="1171"/>
                  </a:lnTo>
                  <a:lnTo>
                    <a:pt x="1355" y="1174"/>
                  </a:lnTo>
                  <a:lnTo>
                    <a:pt x="1356" y="1174"/>
                  </a:lnTo>
                  <a:lnTo>
                    <a:pt x="1367" y="1176"/>
                  </a:lnTo>
                  <a:lnTo>
                    <a:pt x="1367" y="1176"/>
                  </a:lnTo>
                  <a:lnTo>
                    <a:pt x="1380" y="1179"/>
                  </a:lnTo>
                  <a:lnTo>
                    <a:pt x="1381" y="1179"/>
                  </a:lnTo>
                  <a:lnTo>
                    <a:pt x="1395" y="1180"/>
                  </a:lnTo>
                  <a:lnTo>
                    <a:pt x="1395" y="1180"/>
                  </a:lnTo>
                  <a:lnTo>
                    <a:pt x="1409" y="1182"/>
                  </a:lnTo>
                  <a:lnTo>
                    <a:pt x="1411" y="1182"/>
                  </a:lnTo>
                  <a:lnTo>
                    <a:pt x="1425" y="1182"/>
                  </a:lnTo>
                  <a:lnTo>
                    <a:pt x="1425" y="1182"/>
                  </a:lnTo>
                  <a:lnTo>
                    <a:pt x="1440" y="1182"/>
                  </a:lnTo>
                  <a:lnTo>
                    <a:pt x="1440" y="1182"/>
                  </a:lnTo>
                  <a:lnTo>
                    <a:pt x="1455" y="1181"/>
                  </a:lnTo>
                  <a:lnTo>
                    <a:pt x="1457" y="1181"/>
                  </a:lnTo>
                  <a:lnTo>
                    <a:pt x="1470" y="1178"/>
                  </a:lnTo>
                  <a:lnTo>
                    <a:pt x="1471" y="1178"/>
                  </a:lnTo>
                  <a:lnTo>
                    <a:pt x="1483" y="1175"/>
                  </a:lnTo>
                  <a:lnTo>
                    <a:pt x="1485" y="1175"/>
                  </a:lnTo>
                  <a:lnTo>
                    <a:pt x="1496" y="1170"/>
                  </a:lnTo>
                  <a:lnTo>
                    <a:pt x="1498" y="1169"/>
                  </a:lnTo>
                  <a:lnTo>
                    <a:pt x="1506" y="1164"/>
                  </a:lnTo>
                  <a:lnTo>
                    <a:pt x="1508" y="1162"/>
                  </a:lnTo>
                  <a:lnTo>
                    <a:pt x="1516" y="1157"/>
                  </a:lnTo>
                  <a:lnTo>
                    <a:pt x="1516" y="1156"/>
                  </a:lnTo>
                  <a:lnTo>
                    <a:pt x="1522" y="1150"/>
                  </a:lnTo>
                  <a:lnTo>
                    <a:pt x="1528" y="1139"/>
                  </a:lnTo>
                  <a:lnTo>
                    <a:pt x="1529" y="1137"/>
                  </a:lnTo>
                  <a:lnTo>
                    <a:pt x="1531" y="1130"/>
                  </a:lnTo>
                  <a:lnTo>
                    <a:pt x="1532" y="1118"/>
                  </a:lnTo>
                  <a:lnTo>
                    <a:pt x="1532" y="1116"/>
                  </a:lnTo>
                  <a:lnTo>
                    <a:pt x="1530" y="1108"/>
                  </a:lnTo>
                  <a:lnTo>
                    <a:pt x="1530" y="1106"/>
                  </a:lnTo>
                  <a:lnTo>
                    <a:pt x="1527" y="1099"/>
                  </a:lnTo>
                  <a:lnTo>
                    <a:pt x="1526" y="1097"/>
                  </a:lnTo>
                  <a:lnTo>
                    <a:pt x="1523" y="1090"/>
                  </a:lnTo>
                  <a:lnTo>
                    <a:pt x="1515" y="1081"/>
                  </a:lnTo>
                  <a:lnTo>
                    <a:pt x="1513" y="1079"/>
                  </a:lnTo>
                  <a:lnTo>
                    <a:pt x="1507" y="1074"/>
                  </a:lnTo>
                  <a:lnTo>
                    <a:pt x="1506" y="1073"/>
                  </a:lnTo>
                  <a:lnTo>
                    <a:pt x="1498" y="1068"/>
                  </a:lnTo>
                  <a:lnTo>
                    <a:pt x="1497" y="1067"/>
                  </a:lnTo>
                  <a:lnTo>
                    <a:pt x="1488" y="1063"/>
                  </a:lnTo>
                  <a:lnTo>
                    <a:pt x="1486" y="1061"/>
                  </a:lnTo>
                  <a:lnTo>
                    <a:pt x="1476" y="1059"/>
                  </a:lnTo>
                  <a:lnTo>
                    <a:pt x="1476" y="1058"/>
                  </a:lnTo>
                  <a:lnTo>
                    <a:pt x="1465" y="1056"/>
                  </a:lnTo>
                  <a:lnTo>
                    <a:pt x="1464" y="1055"/>
                  </a:lnTo>
                  <a:lnTo>
                    <a:pt x="1453" y="1054"/>
                  </a:lnTo>
                  <a:lnTo>
                    <a:pt x="1453" y="1054"/>
                  </a:lnTo>
                  <a:lnTo>
                    <a:pt x="1442" y="1053"/>
                  </a:lnTo>
                  <a:lnTo>
                    <a:pt x="1441" y="1053"/>
                  </a:lnTo>
                  <a:lnTo>
                    <a:pt x="1430" y="1053"/>
                  </a:lnTo>
                  <a:lnTo>
                    <a:pt x="1429" y="1053"/>
                  </a:lnTo>
                  <a:lnTo>
                    <a:pt x="1419" y="1053"/>
                  </a:lnTo>
                  <a:lnTo>
                    <a:pt x="1419" y="1054"/>
                  </a:lnTo>
                  <a:lnTo>
                    <a:pt x="1409" y="1055"/>
                  </a:lnTo>
                  <a:lnTo>
                    <a:pt x="1408" y="1055"/>
                  </a:lnTo>
                  <a:lnTo>
                    <a:pt x="1399" y="1057"/>
                  </a:lnTo>
                  <a:lnTo>
                    <a:pt x="1398" y="1057"/>
                  </a:lnTo>
                  <a:lnTo>
                    <a:pt x="1391" y="1059"/>
                  </a:lnTo>
                  <a:lnTo>
                    <a:pt x="1390" y="1059"/>
                  </a:lnTo>
                  <a:lnTo>
                    <a:pt x="1384" y="1061"/>
                  </a:lnTo>
                  <a:lnTo>
                    <a:pt x="1382" y="1061"/>
                  </a:lnTo>
                  <a:lnTo>
                    <a:pt x="1377" y="1064"/>
                  </a:lnTo>
                  <a:lnTo>
                    <a:pt x="1375" y="1065"/>
                  </a:lnTo>
                  <a:lnTo>
                    <a:pt x="1371" y="1067"/>
                  </a:lnTo>
                  <a:lnTo>
                    <a:pt x="1371" y="1067"/>
                  </a:lnTo>
                  <a:lnTo>
                    <a:pt x="1368" y="1069"/>
                  </a:lnTo>
                  <a:lnTo>
                    <a:pt x="1366" y="1071"/>
                  </a:lnTo>
                  <a:lnTo>
                    <a:pt x="1362" y="1074"/>
                  </a:lnTo>
                  <a:lnTo>
                    <a:pt x="1361" y="1075"/>
                  </a:lnTo>
                  <a:lnTo>
                    <a:pt x="1359" y="1077"/>
                  </a:lnTo>
                  <a:lnTo>
                    <a:pt x="1355" y="1088"/>
                  </a:lnTo>
                  <a:lnTo>
                    <a:pt x="1360" y="1100"/>
                  </a:lnTo>
                  <a:lnTo>
                    <a:pt x="1366" y="1106"/>
                  </a:lnTo>
                  <a:lnTo>
                    <a:pt x="1366" y="1105"/>
                  </a:lnTo>
                  <a:lnTo>
                    <a:pt x="1368" y="1106"/>
                  </a:lnTo>
                  <a:lnTo>
                    <a:pt x="1366" y="1105"/>
                  </a:lnTo>
                  <a:lnTo>
                    <a:pt x="1369" y="1107"/>
                  </a:lnTo>
                  <a:lnTo>
                    <a:pt x="1384" y="1082"/>
                  </a:lnTo>
                  <a:lnTo>
                    <a:pt x="1383" y="1082"/>
                  </a:lnTo>
                  <a:lnTo>
                    <a:pt x="1381" y="1080"/>
                  </a:lnTo>
                  <a:lnTo>
                    <a:pt x="1381" y="1080"/>
                  </a:lnTo>
                  <a:lnTo>
                    <a:pt x="1378" y="1079"/>
                  </a:lnTo>
                  <a:lnTo>
                    <a:pt x="1378" y="1079"/>
                  </a:lnTo>
                  <a:lnTo>
                    <a:pt x="1374" y="1077"/>
                  </a:lnTo>
                  <a:lnTo>
                    <a:pt x="1373" y="1076"/>
                  </a:lnTo>
                  <a:lnTo>
                    <a:pt x="1368" y="1074"/>
                  </a:lnTo>
                  <a:lnTo>
                    <a:pt x="1368" y="1074"/>
                  </a:lnTo>
                  <a:lnTo>
                    <a:pt x="1362" y="1071"/>
                  </a:lnTo>
                  <a:lnTo>
                    <a:pt x="1362" y="1071"/>
                  </a:lnTo>
                  <a:lnTo>
                    <a:pt x="1354" y="1068"/>
                  </a:lnTo>
                  <a:lnTo>
                    <a:pt x="1354" y="1068"/>
                  </a:lnTo>
                  <a:lnTo>
                    <a:pt x="1345" y="1064"/>
                  </a:lnTo>
                  <a:lnTo>
                    <a:pt x="1344" y="1064"/>
                  </a:lnTo>
                  <a:lnTo>
                    <a:pt x="1333" y="1060"/>
                  </a:lnTo>
                  <a:lnTo>
                    <a:pt x="1334" y="1060"/>
                  </a:lnTo>
                  <a:lnTo>
                    <a:pt x="1321" y="1055"/>
                  </a:lnTo>
                  <a:lnTo>
                    <a:pt x="1321" y="1055"/>
                  </a:lnTo>
                  <a:lnTo>
                    <a:pt x="1307" y="1049"/>
                  </a:lnTo>
                  <a:lnTo>
                    <a:pt x="1308" y="1049"/>
                  </a:lnTo>
                  <a:lnTo>
                    <a:pt x="1292" y="1042"/>
                  </a:lnTo>
                  <a:lnTo>
                    <a:pt x="1292" y="1042"/>
                  </a:lnTo>
                  <a:lnTo>
                    <a:pt x="1275" y="1035"/>
                  </a:lnTo>
                  <a:lnTo>
                    <a:pt x="1275" y="1035"/>
                  </a:lnTo>
                  <a:lnTo>
                    <a:pt x="1256" y="1026"/>
                  </a:lnTo>
                  <a:lnTo>
                    <a:pt x="1256" y="1026"/>
                  </a:lnTo>
                  <a:lnTo>
                    <a:pt x="1235" y="1015"/>
                  </a:lnTo>
                  <a:lnTo>
                    <a:pt x="1235" y="1015"/>
                  </a:lnTo>
                  <a:lnTo>
                    <a:pt x="1212" y="1004"/>
                  </a:lnTo>
                  <a:lnTo>
                    <a:pt x="1213" y="1005"/>
                  </a:lnTo>
                  <a:lnTo>
                    <a:pt x="1190" y="993"/>
                  </a:lnTo>
                  <a:lnTo>
                    <a:pt x="1190" y="993"/>
                  </a:lnTo>
                  <a:lnTo>
                    <a:pt x="1164" y="979"/>
                  </a:lnTo>
                  <a:lnTo>
                    <a:pt x="1164" y="979"/>
                  </a:lnTo>
                  <a:lnTo>
                    <a:pt x="1138" y="965"/>
                  </a:lnTo>
                  <a:lnTo>
                    <a:pt x="1138" y="965"/>
                  </a:lnTo>
                  <a:lnTo>
                    <a:pt x="1110" y="950"/>
                  </a:lnTo>
                  <a:lnTo>
                    <a:pt x="1110" y="950"/>
                  </a:lnTo>
                  <a:lnTo>
                    <a:pt x="1082" y="935"/>
                  </a:lnTo>
                  <a:lnTo>
                    <a:pt x="1081" y="935"/>
                  </a:lnTo>
                  <a:lnTo>
                    <a:pt x="1052" y="920"/>
                  </a:lnTo>
                  <a:lnTo>
                    <a:pt x="1052" y="920"/>
                  </a:lnTo>
                  <a:lnTo>
                    <a:pt x="1023" y="905"/>
                  </a:lnTo>
                  <a:lnTo>
                    <a:pt x="1023" y="905"/>
                  </a:lnTo>
                  <a:lnTo>
                    <a:pt x="994" y="889"/>
                  </a:lnTo>
                  <a:lnTo>
                    <a:pt x="994" y="889"/>
                  </a:lnTo>
                  <a:lnTo>
                    <a:pt x="963" y="873"/>
                  </a:lnTo>
                  <a:lnTo>
                    <a:pt x="963" y="872"/>
                  </a:lnTo>
                  <a:lnTo>
                    <a:pt x="933" y="857"/>
                  </a:lnTo>
                  <a:lnTo>
                    <a:pt x="934" y="857"/>
                  </a:lnTo>
                  <a:lnTo>
                    <a:pt x="905" y="841"/>
                  </a:lnTo>
                  <a:lnTo>
                    <a:pt x="905" y="841"/>
                  </a:lnTo>
                  <a:lnTo>
                    <a:pt x="876" y="825"/>
                  </a:lnTo>
                  <a:lnTo>
                    <a:pt x="876" y="825"/>
                  </a:lnTo>
                  <a:lnTo>
                    <a:pt x="847" y="810"/>
                  </a:lnTo>
                  <a:lnTo>
                    <a:pt x="847" y="810"/>
                  </a:lnTo>
                  <a:lnTo>
                    <a:pt x="819" y="794"/>
                  </a:lnTo>
                  <a:lnTo>
                    <a:pt x="819" y="794"/>
                  </a:lnTo>
                  <a:lnTo>
                    <a:pt x="791" y="778"/>
                  </a:lnTo>
                  <a:lnTo>
                    <a:pt x="792" y="778"/>
                  </a:lnTo>
                  <a:lnTo>
                    <a:pt x="765" y="763"/>
                  </a:lnTo>
                  <a:lnTo>
                    <a:pt x="765" y="763"/>
                  </a:lnTo>
                  <a:lnTo>
                    <a:pt x="740" y="748"/>
                  </a:lnTo>
                  <a:lnTo>
                    <a:pt x="740" y="748"/>
                  </a:lnTo>
                  <a:lnTo>
                    <a:pt x="715" y="733"/>
                  </a:lnTo>
                  <a:lnTo>
                    <a:pt x="715" y="733"/>
                  </a:lnTo>
                  <a:lnTo>
                    <a:pt x="691" y="719"/>
                  </a:lnTo>
                  <a:lnTo>
                    <a:pt x="691" y="719"/>
                  </a:lnTo>
                  <a:lnTo>
                    <a:pt x="668" y="705"/>
                  </a:lnTo>
                  <a:lnTo>
                    <a:pt x="668" y="705"/>
                  </a:lnTo>
                  <a:lnTo>
                    <a:pt x="646" y="693"/>
                  </a:lnTo>
                  <a:lnTo>
                    <a:pt x="646" y="693"/>
                  </a:lnTo>
                  <a:lnTo>
                    <a:pt x="625" y="681"/>
                  </a:lnTo>
                  <a:lnTo>
                    <a:pt x="625" y="681"/>
                  </a:lnTo>
                  <a:lnTo>
                    <a:pt x="605" y="670"/>
                  </a:lnTo>
                  <a:lnTo>
                    <a:pt x="605" y="670"/>
                  </a:lnTo>
                  <a:lnTo>
                    <a:pt x="586" y="661"/>
                  </a:lnTo>
                  <a:lnTo>
                    <a:pt x="585" y="660"/>
                  </a:lnTo>
                  <a:lnTo>
                    <a:pt x="568" y="652"/>
                  </a:lnTo>
                  <a:lnTo>
                    <a:pt x="568" y="652"/>
                  </a:lnTo>
                  <a:lnTo>
                    <a:pt x="551" y="644"/>
                  </a:lnTo>
                  <a:lnTo>
                    <a:pt x="550" y="643"/>
                  </a:lnTo>
                  <a:lnTo>
                    <a:pt x="535" y="637"/>
                  </a:lnTo>
                  <a:lnTo>
                    <a:pt x="535" y="637"/>
                  </a:lnTo>
                  <a:lnTo>
                    <a:pt x="522" y="631"/>
                  </a:lnTo>
                  <a:lnTo>
                    <a:pt x="521" y="631"/>
                  </a:lnTo>
                  <a:lnTo>
                    <a:pt x="508" y="626"/>
                  </a:lnTo>
                  <a:lnTo>
                    <a:pt x="509" y="626"/>
                  </a:lnTo>
                  <a:lnTo>
                    <a:pt x="497" y="622"/>
                  </a:lnTo>
                  <a:lnTo>
                    <a:pt x="497" y="622"/>
                  </a:lnTo>
                  <a:lnTo>
                    <a:pt x="487" y="618"/>
                  </a:lnTo>
                  <a:lnTo>
                    <a:pt x="487" y="618"/>
                  </a:lnTo>
                  <a:lnTo>
                    <a:pt x="479" y="614"/>
                  </a:lnTo>
                  <a:lnTo>
                    <a:pt x="478" y="614"/>
                  </a:lnTo>
                  <a:lnTo>
                    <a:pt x="471" y="611"/>
                  </a:lnTo>
                  <a:lnTo>
                    <a:pt x="471" y="611"/>
                  </a:lnTo>
                  <a:lnTo>
                    <a:pt x="465" y="609"/>
                  </a:lnTo>
                  <a:lnTo>
                    <a:pt x="465" y="609"/>
                  </a:lnTo>
                  <a:lnTo>
                    <a:pt x="460" y="607"/>
                  </a:lnTo>
                  <a:lnTo>
                    <a:pt x="460" y="606"/>
                  </a:lnTo>
                  <a:lnTo>
                    <a:pt x="455" y="604"/>
                  </a:lnTo>
                  <a:lnTo>
                    <a:pt x="456" y="605"/>
                  </a:lnTo>
                  <a:lnTo>
                    <a:pt x="452" y="603"/>
                  </a:lnTo>
                  <a:lnTo>
                    <a:pt x="451" y="603"/>
                  </a:lnTo>
                  <a:lnTo>
                    <a:pt x="448" y="602"/>
                  </a:lnTo>
                  <a:lnTo>
                    <a:pt x="450" y="602"/>
                  </a:lnTo>
                  <a:lnTo>
                    <a:pt x="448" y="601"/>
                  </a:lnTo>
                  <a:lnTo>
                    <a:pt x="448" y="601"/>
                  </a:lnTo>
                  <a:lnTo>
                    <a:pt x="445" y="600"/>
                  </a:lnTo>
                  <a:lnTo>
                    <a:pt x="447" y="601"/>
                  </a:lnTo>
                  <a:lnTo>
                    <a:pt x="445" y="600"/>
                  </a:lnTo>
                  <a:lnTo>
                    <a:pt x="445" y="600"/>
                  </a:lnTo>
                  <a:lnTo>
                    <a:pt x="443" y="598"/>
                  </a:lnTo>
                  <a:lnTo>
                    <a:pt x="447" y="602"/>
                  </a:lnTo>
                  <a:lnTo>
                    <a:pt x="445" y="600"/>
                  </a:lnTo>
                  <a:lnTo>
                    <a:pt x="445" y="599"/>
                  </a:lnTo>
                  <a:lnTo>
                    <a:pt x="443" y="597"/>
                  </a:lnTo>
                  <a:lnTo>
                    <a:pt x="444" y="598"/>
                  </a:lnTo>
                  <a:lnTo>
                    <a:pt x="443" y="595"/>
                  </a:lnTo>
                  <a:lnTo>
                    <a:pt x="442" y="595"/>
                  </a:lnTo>
                  <a:lnTo>
                    <a:pt x="441" y="592"/>
                  </a:lnTo>
                  <a:lnTo>
                    <a:pt x="441" y="593"/>
                  </a:lnTo>
                  <a:lnTo>
                    <a:pt x="440" y="590"/>
                  </a:lnTo>
                  <a:lnTo>
                    <a:pt x="439" y="589"/>
                  </a:lnTo>
                  <a:lnTo>
                    <a:pt x="437" y="585"/>
                  </a:lnTo>
                  <a:lnTo>
                    <a:pt x="437" y="585"/>
                  </a:lnTo>
                  <a:lnTo>
                    <a:pt x="434" y="580"/>
                  </a:lnTo>
                  <a:lnTo>
                    <a:pt x="434" y="580"/>
                  </a:lnTo>
                  <a:lnTo>
                    <a:pt x="431" y="576"/>
                  </a:lnTo>
                  <a:lnTo>
                    <a:pt x="432" y="577"/>
                  </a:lnTo>
                  <a:lnTo>
                    <a:pt x="429" y="572"/>
                  </a:lnTo>
                  <a:lnTo>
                    <a:pt x="428" y="570"/>
                  </a:lnTo>
                  <a:lnTo>
                    <a:pt x="425" y="566"/>
                  </a:lnTo>
                  <a:lnTo>
                    <a:pt x="425" y="567"/>
                  </a:lnTo>
                  <a:lnTo>
                    <a:pt x="422" y="562"/>
                  </a:lnTo>
                  <a:lnTo>
                    <a:pt x="422" y="562"/>
                  </a:lnTo>
                  <a:lnTo>
                    <a:pt x="419" y="557"/>
                  </a:lnTo>
                  <a:lnTo>
                    <a:pt x="419" y="557"/>
                  </a:lnTo>
                  <a:lnTo>
                    <a:pt x="416" y="553"/>
                  </a:lnTo>
                  <a:lnTo>
                    <a:pt x="416" y="552"/>
                  </a:lnTo>
                  <a:lnTo>
                    <a:pt x="413" y="549"/>
                  </a:lnTo>
                  <a:lnTo>
                    <a:pt x="413" y="549"/>
                  </a:lnTo>
                  <a:lnTo>
                    <a:pt x="411" y="546"/>
                  </a:lnTo>
                  <a:lnTo>
                    <a:pt x="412" y="547"/>
                  </a:lnTo>
                  <a:lnTo>
                    <a:pt x="410" y="544"/>
                  </a:lnTo>
                  <a:lnTo>
                    <a:pt x="409" y="543"/>
                  </a:lnTo>
                  <a:lnTo>
                    <a:pt x="407" y="540"/>
                  </a:lnTo>
                  <a:lnTo>
                    <a:pt x="408" y="541"/>
                  </a:lnTo>
                  <a:lnTo>
                    <a:pt x="406" y="538"/>
                  </a:lnTo>
                  <a:lnTo>
                    <a:pt x="405" y="537"/>
                  </a:lnTo>
                  <a:lnTo>
                    <a:pt x="403" y="534"/>
                  </a:lnTo>
                  <a:lnTo>
                    <a:pt x="404" y="535"/>
                  </a:lnTo>
                  <a:lnTo>
                    <a:pt x="402" y="532"/>
                  </a:lnTo>
                  <a:lnTo>
                    <a:pt x="401" y="531"/>
                  </a:lnTo>
                  <a:lnTo>
                    <a:pt x="398" y="527"/>
                  </a:lnTo>
                  <a:lnTo>
                    <a:pt x="398" y="527"/>
                  </a:lnTo>
                  <a:lnTo>
                    <a:pt x="394" y="523"/>
                  </a:lnTo>
                  <a:lnTo>
                    <a:pt x="394" y="523"/>
                  </a:lnTo>
                  <a:lnTo>
                    <a:pt x="390" y="518"/>
                  </a:lnTo>
                  <a:lnTo>
                    <a:pt x="389" y="518"/>
                  </a:lnTo>
                  <a:lnTo>
                    <a:pt x="385" y="513"/>
                  </a:lnTo>
                  <a:lnTo>
                    <a:pt x="385" y="514"/>
                  </a:lnTo>
                  <a:lnTo>
                    <a:pt x="380" y="509"/>
                  </a:lnTo>
                  <a:lnTo>
                    <a:pt x="380" y="509"/>
                  </a:lnTo>
                  <a:lnTo>
                    <a:pt x="374" y="503"/>
                  </a:lnTo>
                  <a:lnTo>
                    <a:pt x="374" y="503"/>
                  </a:lnTo>
                  <a:lnTo>
                    <a:pt x="368" y="498"/>
                  </a:lnTo>
                  <a:lnTo>
                    <a:pt x="369" y="499"/>
                  </a:lnTo>
                  <a:lnTo>
                    <a:pt x="362" y="492"/>
                  </a:lnTo>
                  <a:lnTo>
                    <a:pt x="363" y="492"/>
                  </a:lnTo>
                  <a:lnTo>
                    <a:pt x="356" y="486"/>
                  </a:lnTo>
                  <a:lnTo>
                    <a:pt x="356" y="486"/>
                  </a:lnTo>
                  <a:lnTo>
                    <a:pt x="348" y="478"/>
                  </a:lnTo>
                  <a:lnTo>
                    <a:pt x="349" y="478"/>
                  </a:lnTo>
                  <a:lnTo>
                    <a:pt x="341" y="470"/>
                  </a:lnTo>
                  <a:lnTo>
                    <a:pt x="341" y="471"/>
                  </a:lnTo>
                  <a:lnTo>
                    <a:pt x="333" y="461"/>
                  </a:lnTo>
                  <a:lnTo>
                    <a:pt x="333" y="462"/>
                  </a:lnTo>
                  <a:lnTo>
                    <a:pt x="325" y="451"/>
                  </a:lnTo>
                  <a:lnTo>
                    <a:pt x="325" y="452"/>
                  </a:lnTo>
                  <a:lnTo>
                    <a:pt x="316" y="439"/>
                  </a:lnTo>
                  <a:lnTo>
                    <a:pt x="316" y="440"/>
                  </a:lnTo>
                  <a:lnTo>
                    <a:pt x="307" y="426"/>
                  </a:lnTo>
                  <a:lnTo>
                    <a:pt x="307" y="426"/>
                  </a:lnTo>
                  <a:lnTo>
                    <a:pt x="296" y="411"/>
                  </a:lnTo>
                  <a:lnTo>
                    <a:pt x="296" y="411"/>
                  </a:lnTo>
                  <a:lnTo>
                    <a:pt x="285" y="395"/>
                  </a:lnTo>
                  <a:lnTo>
                    <a:pt x="285" y="395"/>
                  </a:lnTo>
                  <a:lnTo>
                    <a:pt x="272" y="377"/>
                  </a:lnTo>
                  <a:lnTo>
                    <a:pt x="272" y="376"/>
                  </a:lnTo>
                  <a:lnTo>
                    <a:pt x="259" y="358"/>
                  </a:lnTo>
                  <a:lnTo>
                    <a:pt x="259" y="358"/>
                  </a:lnTo>
                  <a:lnTo>
                    <a:pt x="245" y="336"/>
                  </a:lnTo>
                  <a:lnTo>
                    <a:pt x="245" y="336"/>
                  </a:lnTo>
                  <a:lnTo>
                    <a:pt x="230" y="314"/>
                  </a:lnTo>
                  <a:lnTo>
                    <a:pt x="230" y="314"/>
                  </a:lnTo>
                  <a:lnTo>
                    <a:pt x="214" y="291"/>
                  </a:lnTo>
                  <a:lnTo>
                    <a:pt x="214" y="291"/>
                  </a:lnTo>
                  <a:lnTo>
                    <a:pt x="198" y="267"/>
                  </a:lnTo>
                  <a:lnTo>
                    <a:pt x="198" y="267"/>
                  </a:lnTo>
                  <a:lnTo>
                    <a:pt x="181" y="243"/>
                  </a:lnTo>
                  <a:lnTo>
                    <a:pt x="181" y="243"/>
                  </a:lnTo>
                  <a:lnTo>
                    <a:pt x="166" y="219"/>
                  </a:lnTo>
                  <a:lnTo>
                    <a:pt x="166" y="219"/>
                  </a:lnTo>
                  <a:lnTo>
                    <a:pt x="150" y="196"/>
                  </a:lnTo>
                  <a:lnTo>
                    <a:pt x="150" y="196"/>
                  </a:lnTo>
                  <a:lnTo>
                    <a:pt x="135" y="173"/>
                  </a:lnTo>
                  <a:lnTo>
                    <a:pt x="135" y="173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93" y="113"/>
                  </a:lnTo>
                  <a:lnTo>
                    <a:pt x="93" y="113"/>
                  </a:lnTo>
                  <a:lnTo>
                    <a:pt x="81" y="96"/>
                  </a:lnTo>
                  <a:lnTo>
                    <a:pt x="81" y="96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59" y="67"/>
                  </a:lnTo>
                  <a:lnTo>
                    <a:pt x="59" y="66"/>
                  </a:lnTo>
                  <a:lnTo>
                    <a:pt x="49" y="54"/>
                  </a:lnTo>
                  <a:lnTo>
                    <a:pt x="49" y="54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0"/>
                  </a:lnTo>
                  <a:lnTo>
                    <a:pt x="15" y="3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82900" y="2249488"/>
              <a:ext cx="1101725" cy="666750"/>
            </a:xfrm>
            <a:custGeom>
              <a:avLst/>
              <a:gdLst>
                <a:gd name="T0" fmla="*/ 7 w 694"/>
                <a:gd name="T1" fmla="*/ 9 h 420"/>
                <a:gd name="T2" fmla="*/ 23 w 694"/>
                <a:gd name="T3" fmla="*/ 13 h 420"/>
                <a:gd name="T4" fmla="*/ 42 w 694"/>
                <a:gd name="T5" fmla="*/ 16 h 420"/>
                <a:gd name="T6" fmla="*/ 79 w 694"/>
                <a:gd name="T7" fmla="*/ 19 h 420"/>
                <a:gd name="T8" fmla="*/ 108 w 694"/>
                <a:gd name="T9" fmla="*/ 21 h 420"/>
                <a:gd name="T10" fmla="*/ 159 w 694"/>
                <a:gd name="T11" fmla="*/ 25 h 420"/>
                <a:gd name="T12" fmla="*/ 195 w 694"/>
                <a:gd name="T13" fmla="*/ 29 h 420"/>
                <a:gd name="T14" fmla="*/ 253 w 694"/>
                <a:gd name="T15" fmla="*/ 40 h 420"/>
                <a:gd name="T16" fmla="*/ 294 w 694"/>
                <a:gd name="T17" fmla="*/ 51 h 420"/>
                <a:gd name="T18" fmla="*/ 357 w 694"/>
                <a:gd name="T19" fmla="*/ 72 h 420"/>
                <a:gd name="T20" fmla="*/ 400 w 694"/>
                <a:gd name="T21" fmla="*/ 92 h 420"/>
                <a:gd name="T22" fmla="*/ 466 w 694"/>
                <a:gd name="T23" fmla="*/ 129 h 420"/>
                <a:gd name="T24" fmla="*/ 507 w 694"/>
                <a:gd name="T25" fmla="*/ 157 h 420"/>
                <a:gd name="T26" fmla="*/ 567 w 694"/>
                <a:gd name="T27" fmla="*/ 205 h 420"/>
                <a:gd name="T28" fmla="*/ 600 w 694"/>
                <a:gd name="T29" fmla="*/ 238 h 420"/>
                <a:gd name="T30" fmla="*/ 639 w 694"/>
                <a:gd name="T31" fmla="*/ 288 h 420"/>
                <a:gd name="T32" fmla="*/ 655 w 694"/>
                <a:gd name="T33" fmla="*/ 318 h 420"/>
                <a:gd name="T34" fmla="*/ 668 w 694"/>
                <a:gd name="T35" fmla="*/ 357 h 420"/>
                <a:gd name="T36" fmla="*/ 668 w 694"/>
                <a:gd name="T37" fmla="*/ 372 h 420"/>
                <a:gd name="T38" fmla="*/ 657 w 694"/>
                <a:gd name="T39" fmla="*/ 389 h 420"/>
                <a:gd name="T40" fmla="*/ 646 w 694"/>
                <a:gd name="T41" fmla="*/ 393 h 420"/>
                <a:gd name="T42" fmla="*/ 615 w 694"/>
                <a:gd name="T43" fmla="*/ 389 h 420"/>
                <a:gd name="T44" fmla="*/ 592 w 694"/>
                <a:gd name="T45" fmla="*/ 377 h 420"/>
                <a:gd name="T46" fmla="*/ 557 w 694"/>
                <a:gd name="T47" fmla="*/ 343 h 420"/>
                <a:gd name="T48" fmla="*/ 538 w 694"/>
                <a:gd name="T49" fmla="*/ 314 h 420"/>
                <a:gd name="T50" fmla="*/ 517 w 694"/>
                <a:gd name="T51" fmla="*/ 259 h 420"/>
                <a:gd name="T52" fmla="*/ 511 w 694"/>
                <a:gd name="T53" fmla="*/ 225 h 420"/>
                <a:gd name="T54" fmla="*/ 515 w 694"/>
                <a:gd name="T55" fmla="*/ 183 h 420"/>
                <a:gd name="T56" fmla="*/ 521 w 694"/>
                <a:gd name="T57" fmla="*/ 170 h 420"/>
                <a:gd name="T58" fmla="*/ 531 w 694"/>
                <a:gd name="T59" fmla="*/ 160 h 420"/>
                <a:gd name="T60" fmla="*/ 532 w 694"/>
                <a:gd name="T61" fmla="*/ 159 h 420"/>
                <a:gd name="T62" fmla="*/ 523 w 694"/>
                <a:gd name="T63" fmla="*/ 136 h 420"/>
                <a:gd name="T64" fmla="*/ 512 w 694"/>
                <a:gd name="T65" fmla="*/ 142 h 420"/>
                <a:gd name="T66" fmla="*/ 494 w 694"/>
                <a:gd name="T67" fmla="*/ 166 h 420"/>
                <a:gd name="T68" fmla="*/ 485 w 694"/>
                <a:gd name="T69" fmla="*/ 207 h 420"/>
                <a:gd name="T70" fmla="*/ 488 w 694"/>
                <a:gd name="T71" fmla="*/ 246 h 420"/>
                <a:gd name="T72" fmla="*/ 505 w 694"/>
                <a:gd name="T73" fmla="*/ 306 h 420"/>
                <a:gd name="T74" fmla="*/ 525 w 694"/>
                <a:gd name="T75" fmla="*/ 344 h 420"/>
                <a:gd name="T76" fmla="*/ 562 w 694"/>
                <a:gd name="T77" fmla="*/ 387 h 420"/>
                <a:gd name="T78" fmla="*/ 592 w 694"/>
                <a:gd name="T79" fmla="*/ 408 h 420"/>
                <a:gd name="T80" fmla="*/ 634 w 694"/>
                <a:gd name="T81" fmla="*/ 420 h 420"/>
                <a:gd name="T82" fmla="*/ 672 w 694"/>
                <a:gd name="T83" fmla="*/ 411 h 420"/>
                <a:gd name="T84" fmla="*/ 692 w 694"/>
                <a:gd name="T85" fmla="*/ 381 h 420"/>
                <a:gd name="T86" fmla="*/ 691 w 694"/>
                <a:gd name="T87" fmla="*/ 339 h 420"/>
                <a:gd name="T88" fmla="*/ 679 w 694"/>
                <a:gd name="T89" fmla="*/ 307 h 420"/>
                <a:gd name="T90" fmla="*/ 648 w 694"/>
                <a:gd name="T91" fmla="*/ 257 h 420"/>
                <a:gd name="T92" fmla="*/ 618 w 694"/>
                <a:gd name="T93" fmla="*/ 221 h 420"/>
                <a:gd name="T94" fmla="*/ 564 w 694"/>
                <a:gd name="T95" fmla="*/ 170 h 420"/>
                <a:gd name="T96" fmla="*/ 521 w 694"/>
                <a:gd name="T97" fmla="*/ 138 h 420"/>
                <a:gd name="T98" fmla="*/ 455 w 694"/>
                <a:gd name="T99" fmla="*/ 96 h 420"/>
                <a:gd name="T100" fmla="*/ 410 w 694"/>
                <a:gd name="T101" fmla="*/ 72 h 420"/>
                <a:gd name="T102" fmla="*/ 344 w 694"/>
                <a:gd name="T103" fmla="*/ 44 h 420"/>
                <a:gd name="T104" fmla="*/ 300 w 694"/>
                <a:gd name="T105" fmla="*/ 30 h 420"/>
                <a:gd name="T106" fmla="*/ 238 w 694"/>
                <a:gd name="T107" fmla="*/ 15 h 420"/>
                <a:gd name="T108" fmla="*/ 198 w 694"/>
                <a:gd name="T109" fmla="*/ 9 h 420"/>
                <a:gd name="T110" fmla="*/ 142 w 694"/>
                <a:gd name="T111" fmla="*/ 4 h 420"/>
                <a:gd name="T112" fmla="*/ 109 w 694"/>
                <a:gd name="T113" fmla="*/ 3 h 420"/>
                <a:gd name="T114" fmla="*/ 66 w 694"/>
                <a:gd name="T115" fmla="*/ 2 h 420"/>
                <a:gd name="T116" fmla="*/ 44 w 694"/>
                <a:gd name="T117" fmla="*/ 1 h 420"/>
                <a:gd name="T118" fmla="*/ 18 w 694"/>
                <a:gd name="T119" fmla="*/ 0 h 420"/>
                <a:gd name="T120" fmla="*/ 8 w 694"/>
                <a:gd name="T12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4" h="420">
                  <a:moveTo>
                    <a:pt x="0" y="7"/>
                  </a:moveTo>
                  <a:lnTo>
                    <a:pt x="5" y="8"/>
                  </a:lnTo>
                  <a:lnTo>
                    <a:pt x="4" y="7"/>
                  </a:lnTo>
                  <a:lnTo>
                    <a:pt x="6" y="8"/>
                  </a:lnTo>
                  <a:lnTo>
                    <a:pt x="7" y="9"/>
                  </a:lnTo>
                  <a:lnTo>
                    <a:pt x="11" y="10"/>
                  </a:lnTo>
                  <a:lnTo>
                    <a:pt x="12" y="10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23" y="13"/>
                  </a:lnTo>
                  <a:lnTo>
                    <a:pt x="24" y="13"/>
                  </a:lnTo>
                  <a:lnTo>
                    <a:pt x="32" y="15"/>
                  </a:lnTo>
                  <a:lnTo>
                    <a:pt x="32" y="14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93" y="20"/>
                  </a:lnTo>
                  <a:lnTo>
                    <a:pt x="94" y="20"/>
                  </a:lnTo>
                  <a:lnTo>
                    <a:pt x="109" y="21"/>
                  </a:lnTo>
                  <a:lnTo>
                    <a:pt x="108" y="21"/>
                  </a:lnTo>
                  <a:lnTo>
                    <a:pt x="125" y="22"/>
                  </a:lnTo>
                  <a:lnTo>
                    <a:pt x="125" y="22"/>
                  </a:lnTo>
                  <a:lnTo>
                    <a:pt x="141" y="24"/>
                  </a:lnTo>
                  <a:lnTo>
                    <a:pt x="141" y="24"/>
                  </a:lnTo>
                  <a:lnTo>
                    <a:pt x="159" y="25"/>
                  </a:lnTo>
                  <a:lnTo>
                    <a:pt x="159" y="25"/>
                  </a:lnTo>
                  <a:lnTo>
                    <a:pt x="177" y="27"/>
                  </a:lnTo>
                  <a:lnTo>
                    <a:pt x="176" y="27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14" y="32"/>
                  </a:lnTo>
                  <a:lnTo>
                    <a:pt x="214" y="32"/>
                  </a:lnTo>
                  <a:lnTo>
                    <a:pt x="233" y="36"/>
                  </a:lnTo>
                  <a:lnTo>
                    <a:pt x="233" y="35"/>
                  </a:lnTo>
                  <a:lnTo>
                    <a:pt x="253" y="40"/>
                  </a:lnTo>
                  <a:lnTo>
                    <a:pt x="253" y="40"/>
                  </a:lnTo>
                  <a:lnTo>
                    <a:pt x="273" y="45"/>
                  </a:lnTo>
                  <a:lnTo>
                    <a:pt x="273" y="45"/>
                  </a:lnTo>
                  <a:lnTo>
                    <a:pt x="294" y="51"/>
                  </a:lnTo>
                  <a:lnTo>
                    <a:pt x="294" y="51"/>
                  </a:lnTo>
                  <a:lnTo>
                    <a:pt x="315" y="57"/>
                  </a:lnTo>
                  <a:lnTo>
                    <a:pt x="315" y="57"/>
                  </a:lnTo>
                  <a:lnTo>
                    <a:pt x="336" y="64"/>
                  </a:lnTo>
                  <a:lnTo>
                    <a:pt x="336" y="64"/>
                  </a:lnTo>
                  <a:lnTo>
                    <a:pt x="357" y="72"/>
                  </a:lnTo>
                  <a:lnTo>
                    <a:pt x="357" y="72"/>
                  </a:lnTo>
                  <a:lnTo>
                    <a:pt x="379" y="82"/>
                  </a:lnTo>
                  <a:lnTo>
                    <a:pt x="378" y="82"/>
                  </a:lnTo>
                  <a:lnTo>
                    <a:pt x="401" y="92"/>
                  </a:lnTo>
                  <a:lnTo>
                    <a:pt x="400" y="92"/>
                  </a:lnTo>
                  <a:lnTo>
                    <a:pt x="422" y="104"/>
                  </a:lnTo>
                  <a:lnTo>
                    <a:pt x="422" y="103"/>
                  </a:lnTo>
                  <a:lnTo>
                    <a:pt x="444" y="116"/>
                  </a:lnTo>
                  <a:lnTo>
                    <a:pt x="444" y="115"/>
                  </a:lnTo>
                  <a:lnTo>
                    <a:pt x="466" y="129"/>
                  </a:lnTo>
                  <a:lnTo>
                    <a:pt x="465" y="128"/>
                  </a:lnTo>
                  <a:lnTo>
                    <a:pt x="487" y="143"/>
                  </a:lnTo>
                  <a:lnTo>
                    <a:pt x="487" y="142"/>
                  </a:lnTo>
                  <a:lnTo>
                    <a:pt x="508" y="157"/>
                  </a:lnTo>
                  <a:lnTo>
                    <a:pt x="507" y="157"/>
                  </a:lnTo>
                  <a:lnTo>
                    <a:pt x="528" y="173"/>
                  </a:lnTo>
                  <a:lnTo>
                    <a:pt x="528" y="173"/>
                  </a:lnTo>
                  <a:lnTo>
                    <a:pt x="548" y="189"/>
                  </a:lnTo>
                  <a:lnTo>
                    <a:pt x="547" y="188"/>
                  </a:lnTo>
                  <a:lnTo>
                    <a:pt x="567" y="205"/>
                  </a:lnTo>
                  <a:lnTo>
                    <a:pt x="566" y="205"/>
                  </a:lnTo>
                  <a:lnTo>
                    <a:pt x="584" y="221"/>
                  </a:lnTo>
                  <a:lnTo>
                    <a:pt x="583" y="221"/>
                  </a:lnTo>
                  <a:lnTo>
                    <a:pt x="600" y="238"/>
                  </a:lnTo>
                  <a:lnTo>
                    <a:pt x="600" y="238"/>
                  </a:lnTo>
                  <a:lnTo>
                    <a:pt x="615" y="255"/>
                  </a:lnTo>
                  <a:lnTo>
                    <a:pt x="614" y="254"/>
                  </a:lnTo>
                  <a:lnTo>
                    <a:pt x="628" y="272"/>
                  </a:lnTo>
                  <a:lnTo>
                    <a:pt x="627" y="272"/>
                  </a:lnTo>
                  <a:lnTo>
                    <a:pt x="639" y="288"/>
                  </a:lnTo>
                  <a:lnTo>
                    <a:pt x="639" y="287"/>
                  </a:lnTo>
                  <a:lnTo>
                    <a:pt x="649" y="304"/>
                  </a:lnTo>
                  <a:lnTo>
                    <a:pt x="648" y="303"/>
                  </a:lnTo>
                  <a:lnTo>
                    <a:pt x="656" y="318"/>
                  </a:lnTo>
                  <a:lnTo>
                    <a:pt x="655" y="318"/>
                  </a:lnTo>
                  <a:lnTo>
                    <a:pt x="662" y="333"/>
                  </a:lnTo>
                  <a:lnTo>
                    <a:pt x="662" y="332"/>
                  </a:lnTo>
                  <a:lnTo>
                    <a:pt x="666" y="346"/>
                  </a:lnTo>
                  <a:lnTo>
                    <a:pt x="665" y="344"/>
                  </a:lnTo>
                  <a:lnTo>
                    <a:pt x="668" y="357"/>
                  </a:lnTo>
                  <a:lnTo>
                    <a:pt x="667" y="355"/>
                  </a:lnTo>
                  <a:lnTo>
                    <a:pt x="667" y="366"/>
                  </a:lnTo>
                  <a:lnTo>
                    <a:pt x="667" y="365"/>
                  </a:lnTo>
                  <a:lnTo>
                    <a:pt x="667" y="376"/>
                  </a:lnTo>
                  <a:lnTo>
                    <a:pt x="668" y="372"/>
                  </a:lnTo>
                  <a:lnTo>
                    <a:pt x="665" y="382"/>
                  </a:lnTo>
                  <a:lnTo>
                    <a:pt x="666" y="379"/>
                  </a:lnTo>
                  <a:lnTo>
                    <a:pt x="661" y="387"/>
                  </a:lnTo>
                  <a:lnTo>
                    <a:pt x="664" y="383"/>
                  </a:lnTo>
                  <a:lnTo>
                    <a:pt x="657" y="389"/>
                  </a:lnTo>
                  <a:lnTo>
                    <a:pt x="659" y="388"/>
                  </a:lnTo>
                  <a:lnTo>
                    <a:pt x="651" y="393"/>
                  </a:lnTo>
                  <a:lnTo>
                    <a:pt x="654" y="391"/>
                  </a:lnTo>
                  <a:lnTo>
                    <a:pt x="645" y="393"/>
                  </a:lnTo>
                  <a:lnTo>
                    <a:pt x="646" y="393"/>
                  </a:lnTo>
                  <a:lnTo>
                    <a:pt x="635" y="394"/>
                  </a:lnTo>
                  <a:lnTo>
                    <a:pt x="638" y="394"/>
                  </a:lnTo>
                  <a:lnTo>
                    <a:pt x="626" y="392"/>
                  </a:lnTo>
                  <a:lnTo>
                    <a:pt x="627" y="392"/>
                  </a:lnTo>
                  <a:lnTo>
                    <a:pt x="615" y="389"/>
                  </a:lnTo>
                  <a:lnTo>
                    <a:pt x="616" y="390"/>
                  </a:lnTo>
                  <a:lnTo>
                    <a:pt x="603" y="384"/>
                  </a:lnTo>
                  <a:lnTo>
                    <a:pt x="604" y="384"/>
                  </a:lnTo>
                  <a:lnTo>
                    <a:pt x="591" y="376"/>
                  </a:lnTo>
                  <a:lnTo>
                    <a:pt x="592" y="377"/>
                  </a:lnTo>
                  <a:lnTo>
                    <a:pt x="580" y="367"/>
                  </a:lnTo>
                  <a:lnTo>
                    <a:pt x="581" y="368"/>
                  </a:lnTo>
                  <a:lnTo>
                    <a:pt x="568" y="356"/>
                  </a:lnTo>
                  <a:lnTo>
                    <a:pt x="569" y="357"/>
                  </a:lnTo>
                  <a:lnTo>
                    <a:pt x="557" y="343"/>
                  </a:lnTo>
                  <a:lnTo>
                    <a:pt x="558" y="345"/>
                  </a:lnTo>
                  <a:lnTo>
                    <a:pt x="547" y="329"/>
                  </a:lnTo>
                  <a:lnTo>
                    <a:pt x="548" y="330"/>
                  </a:lnTo>
                  <a:lnTo>
                    <a:pt x="538" y="313"/>
                  </a:lnTo>
                  <a:lnTo>
                    <a:pt x="538" y="314"/>
                  </a:lnTo>
                  <a:lnTo>
                    <a:pt x="529" y="295"/>
                  </a:lnTo>
                  <a:lnTo>
                    <a:pt x="530" y="297"/>
                  </a:lnTo>
                  <a:lnTo>
                    <a:pt x="522" y="277"/>
                  </a:lnTo>
                  <a:lnTo>
                    <a:pt x="523" y="278"/>
                  </a:lnTo>
                  <a:lnTo>
                    <a:pt x="517" y="259"/>
                  </a:lnTo>
                  <a:lnTo>
                    <a:pt x="517" y="260"/>
                  </a:lnTo>
                  <a:lnTo>
                    <a:pt x="513" y="240"/>
                  </a:lnTo>
                  <a:lnTo>
                    <a:pt x="513" y="241"/>
                  </a:lnTo>
                  <a:lnTo>
                    <a:pt x="511" y="224"/>
                  </a:lnTo>
                  <a:lnTo>
                    <a:pt x="511" y="225"/>
                  </a:lnTo>
                  <a:lnTo>
                    <a:pt x="511" y="208"/>
                  </a:lnTo>
                  <a:lnTo>
                    <a:pt x="511" y="209"/>
                  </a:lnTo>
                  <a:lnTo>
                    <a:pt x="513" y="195"/>
                  </a:lnTo>
                  <a:lnTo>
                    <a:pt x="512" y="196"/>
                  </a:lnTo>
                  <a:lnTo>
                    <a:pt x="515" y="183"/>
                  </a:lnTo>
                  <a:lnTo>
                    <a:pt x="515" y="185"/>
                  </a:lnTo>
                  <a:lnTo>
                    <a:pt x="518" y="175"/>
                  </a:lnTo>
                  <a:lnTo>
                    <a:pt x="518" y="177"/>
                  </a:lnTo>
                  <a:lnTo>
                    <a:pt x="522" y="169"/>
                  </a:lnTo>
                  <a:lnTo>
                    <a:pt x="521" y="170"/>
                  </a:lnTo>
                  <a:lnTo>
                    <a:pt x="526" y="164"/>
                  </a:lnTo>
                  <a:lnTo>
                    <a:pt x="524" y="166"/>
                  </a:lnTo>
                  <a:lnTo>
                    <a:pt x="528" y="162"/>
                  </a:lnTo>
                  <a:lnTo>
                    <a:pt x="527" y="163"/>
                  </a:lnTo>
                  <a:lnTo>
                    <a:pt x="531" y="160"/>
                  </a:lnTo>
                  <a:lnTo>
                    <a:pt x="531" y="160"/>
                  </a:lnTo>
                  <a:lnTo>
                    <a:pt x="534" y="158"/>
                  </a:lnTo>
                  <a:lnTo>
                    <a:pt x="532" y="159"/>
                  </a:lnTo>
                  <a:lnTo>
                    <a:pt x="535" y="158"/>
                  </a:lnTo>
                  <a:lnTo>
                    <a:pt x="532" y="159"/>
                  </a:lnTo>
                  <a:lnTo>
                    <a:pt x="534" y="159"/>
                  </a:lnTo>
                  <a:lnTo>
                    <a:pt x="539" y="156"/>
                  </a:lnTo>
                  <a:lnTo>
                    <a:pt x="543" y="144"/>
                  </a:lnTo>
                  <a:lnTo>
                    <a:pt x="532" y="134"/>
                  </a:lnTo>
                  <a:lnTo>
                    <a:pt x="523" y="136"/>
                  </a:lnTo>
                  <a:lnTo>
                    <a:pt x="521" y="136"/>
                  </a:lnTo>
                  <a:lnTo>
                    <a:pt x="518" y="138"/>
                  </a:lnTo>
                  <a:lnTo>
                    <a:pt x="516" y="139"/>
                  </a:lnTo>
                  <a:lnTo>
                    <a:pt x="512" y="142"/>
                  </a:lnTo>
                  <a:lnTo>
                    <a:pt x="512" y="142"/>
                  </a:lnTo>
                  <a:lnTo>
                    <a:pt x="507" y="146"/>
                  </a:lnTo>
                  <a:lnTo>
                    <a:pt x="500" y="155"/>
                  </a:lnTo>
                  <a:lnTo>
                    <a:pt x="499" y="156"/>
                  </a:lnTo>
                  <a:lnTo>
                    <a:pt x="495" y="164"/>
                  </a:lnTo>
                  <a:lnTo>
                    <a:pt x="494" y="166"/>
                  </a:lnTo>
                  <a:lnTo>
                    <a:pt x="490" y="176"/>
                  </a:lnTo>
                  <a:lnTo>
                    <a:pt x="490" y="178"/>
                  </a:lnTo>
                  <a:lnTo>
                    <a:pt x="487" y="190"/>
                  </a:lnTo>
                  <a:lnTo>
                    <a:pt x="487" y="192"/>
                  </a:lnTo>
                  <a:lnTo>
                    <a:pt x="485" y="207"/>
                  </a:lnTo>
                  <a:lnTo>
                    <a:pt x="485" y="208"/>
                  </a:lnTo>
                  <a:lnTo>
                    <a:pt x="485" y="225"/>
                  </a:lnTo>
                  <a:lnTo>
                    <a:pt x="486" y="227"/>
                  </a:lnTo>
                  <a:lnTo>
                    <a:pt x="488" y="244"/>
                  </a:lnTo>
                  <a:lnTo>
                    <a:pt x="488" y="246"/>
                  </a:lnTo>
                  <a:lnTo>
                    <a:pt x="492" y="265"/>
                  </a:lnTo>
                  <a:lnTo>
                    <a:pt x="492" y="266"/>
                  </a:lnTo>
                  <a:lnTo>
                    <a:pt x="498" y="286"/>
                  </a:lnTo>
                  <a:lnTo>
                    <a:pt x="498" y="287"/>
                  </a:lnTo>
                  <a:lnTo>
                    <a:pt x="505" y="306"/>
                  </a:lnTo>
                  <a:lnTo>
                    <a:pt x="506" y="307"/>
                  </a:lnTo>
                  <a:lnTo>
                    <a:pt x="515" y="325"/>
                  </a:lnTo>
                  <a:lnTo>
                    <a:pt x="515" y="326"/>
                  </a:lnTo>
                  <a:lnTo>
                    <a:pt x="525" y="343"/>
                  </a:lnTo>
                  <a:lnTo>
                    <a:pt x="525" y="344"/>
                  </a:lnTo>
                  <a:lnTo>
                    <a:pt x="536" y="360"/>
                  </a:lnTo>
                  <a:lnTo>
                    <a:pt x="537" y="361"/>
                  </a:lnTo>
                  <a:lnTo>
                    <a:pt x="549" y="374"/>
                  </a:lnTo>
                  <a:lnTo>
                    <a:pt x="550" y="375"/>
                  </a:lnTo>
                  <a:lnTo>
                    <a:pt x="562" y="387"/>
                  </a:lnTo>
                  <a:lnTo>
                    <a:pt x="563" y="388"/>
                  </a:lnTo>
                  <a:lnTo>
                    <a:pt x="576" y="398"/>
                  </a:lnTo>
                  <a:lnTo>
                    <a:pt x="578" y="399"/>
                  </a:lnTo>
                  <a:lnTo>
                    <a:pt x="591" y="407"/>
                  </a:lnTo>
                  <a:lnTo>
                    <a:pt x="592" y="408"/>
                  </a:lnTo>
                  <a:lnTo>
                    <a:pt x="606" y="414"/>
                  </a:lnTo>
                  <a:lnTo>
                    <a:pt x="607" y="414"/>
                  </a:lnTo>
                  <a:lnTo>
                    <a:pt x="620" y="418"/>
                  </a:lnTo>
                  <a:lnTo>
                    <a:pt x="622" y="418"/>
                  </a:lnTo>
                  <a:lnTo>
                    <a:pt x="634" y="420"/>
                  </a:lnTo>
                  <a:lnTo>
                    <a:pt x="637" y="420"/>
                  </a:lnTo>
                  <a:lnTo>
                    <a:pt x="649" y="419"/>
                  </a:lnTo>
                  <a:lnTo>
                    <a:pt x="650" y="419"/>
                  </a:lnTo>
                  <a:lnTo>
                    <a:pt x="660" y="417"/>
                  </a:lnTo>
                  <a:lnTo>
                    <a:pt x="672" y="411"/>
                  </a:lnTo>
                  <a:lnTo>
                    <a:pt x="674" y="409"/>
                  </a:lnTo>
                  <a:lnTo>
                    <a:pt x="681" y="404"/>
                  </a:lnTo>
                  <a:lnTo>
                    <a:pt x="688" y="393"/>
                  </a:lnTo>
                  <a:lnTo>
                    <a:pt x="689" y="390"/>
                  </a:lnTo>
                  <a:lnTo>
                    <a:pt x="692" y="381"/>
                  </a:lnTo>
                  <a:lnTo>
                    <a:pt x="694" y="367"/>
                  </a:lnTo>
                  <a:lnTo>
                    <a:pt x="694" y="366"/>
                  </a:lnTo>
                  <a:lnTo>
                    <a:pt x="694" y="355"/>
                  </a:lnTo>
                  <a:lnTo>
                    <a:pt x="694" y="352"/>
                  </a:lnTo>
                  <a:lnTo>
                    <a:pt x="691" y="339"/>
                  </a:lnTo>
                  <a:lnTo>
                    <a:pt x="691" y="338"/>
                  </a:lnTo>
                  <a:lnTo>
                    <a:pt x="686" y="324"/>
                  </a:lnTo>
                  <a:lnTo>
                    <a:pt x="686" y="323"/>
                  </a:lnTo>
                  <a:lnTo>
                    <a:pt x="679" y="308"/>
                  </a:lnTo>
                  <a:lnTo>
                    <a:pt x="679" y="307"/>
                  </a:lnTo>
                  <a:lnTo>
                    <a:pt x="671" y="291"/>
                  </a:lnTo>
                  <a:lnTo>
                    <a:pt x="670" y="290"/>
                  </a:lnTo>
                  <a:lnTo>
                    <a:pt x="660" y="274"/>
                  </a:lnTo>
                  <a:lnTo>
                    <a:pt x="660" y="273"/>
                  </a:lnTo>
                  <a:lnTo>
                    <a:pt x="648" y="257"/>
                  </a:lnTo>
                  <a:lnTo>
                    <a:pt x="648" y="256"/>
                  </a:lnTo>
                  <a:lnTo>
                    <a:pt x="634" y="239"/>
                  </a:lnTo>
                  <a:lnTo>
                    <a:pt x="634" y="238"/>
                  </a:lnTo>
                  <a:lnTo>
                    <a:pt x="619" y="221"/>
                  </a:lnTo>
                  <a:lnTo>
                    <a:pt x="618" y="221"/>
                  </a:lnTo>
                  <a:lnTo>
                    <a:pt x="602" y="203"/>
                  </a:lnTo>
                  <a:lnTo>
                    <a:pt x="601" y="203"/>
                  </a:lnTo>
                  <a:lnTo>
                    <a:pt x="583" y="186"/>
                  </a:lnTo>
                  <a:lnTo>
                    <a:pt x="583" y="186"/>
                  </a:lnTo>
                  <a:lnTo>
                    <a:pt x="564" y="170"/>
                  </a:lnTo>
                  <a:lnTo>
                    <a:pt x="563" y="169"/>
                  </a:lnTo>
                  <a:lnTo>
                    <a:pt x="543" y="154"/>
                  </a:lnTo>
                  <a:lnTo>
                    <a:pt x="542" y="153"/>
                  </a:lnTo>
                  <a:lnTo>
                    <a:pt x="522" y="138"/>
                  </a:lnTo>
                  <a:lnTo>
                    <a:pt x="521" y="138"/>
                  </a:lnTo>
                  <a:lnTo>
                    <a:pt x="500" y="123"/>
                  </a:lnTo>
                  <a:lnTo>
                    <a:pt x="500" y="123"/>
                  </a:lnTo>
                  <a:lnTo>
                    <a:pt x="478" y="109"/>
                  </a:lnTo>
                  <a:lnTo>
                    <a:pt x="478" y="109"/>
                  </a:lnTo>
                  <a:lnTo>
                    <a:pt x="455" y="96"/>
                  </a:lnTo>
                  <a:lnTo>
                    <a:pt x="455" y="96"/>
                  </a:lnTo>
                  <a:lnTo>
                    <a:pt x="433" y="83"/>
                  </a:lnTo>
                  <a:lnTo>
                    <a:pt x="433" y="83"/>
                  </a:lnTo>
                  <a:lnTo>
                    <a:pt x="410" y="72"/>
                  </a:lnTo>
                  <a:lnTo>
                    <a:pt x="410" y="72"/>
                  </a:lnTo>
                  <a:lnTo>
                    <a:pt x="388" y="61"/>
                  </a:lnTo>
                  <a:lnTo>
                    <a:pt x="387" y="61"/>
                  </a:lnTo>
                  <a:lnTo>
                    <a:pt x="365" y="52"/>
                  </a:lnTo>
                  <a:lnTo>
                    <a:pt x="365" y="52"/>
                  </a:lnTo>
                  <a:lnTo>
                    <a:pt x="344" y="44"/>
                  </a:lnTo>
                  <a:lnTo>
                    <a:pt x="343" y="43"/>
                  </a:lnTo>
                  <a:lnTo>
                    <a:pt x="322" y="36"/>
                  </a:lnTo>
                  <a:lnTo>
                    <a:pt x="321" y="36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58" y="19"/>
                  </a:lnTo>
                  <a:lnTo>
                    <a:pt x="257" y="19"/>
                  </a:lnTo>
                  <a:lnTo>
                    <a:pt x="238" y="15"/>
                  </a:lnTo>
                  <a:lnTo>
                    <a:pt x="237" y="15"/>
                  </a:lnTo>
                  <a:lnTo>
                    <a:pt x="217" y="11"/>
                  </a:lnTo>
                  <a:lnTo>
                    <a:pt x="217" y="11"/>
                  </a:lnTo>
                  <a:lnTo>
                    <a:pt x="198" y="9"/>
                  </a:lnTo>
                  <a:lnTo>
                    <a:pt x="198" y="9"/>
                  </a:lnTo>
                  <a:lnTo>
                    <a:pt x="179" y="6"/>
                  </a:lnTo>
                  <a:lnTo>
                    <a:pt x="178" y="6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94" y="3"/>
                  </a:lnTo>
                  <a:lnTo>
                    <a:pt x="94" y="3"/>
                  </a:lnTo>
                  <a:lnTo>
                    <a:pt x="80" y="2"/>
                  </a:lnTo>
                  <a:lnTo>
                    <a:pt x="79" y="2"/>
                  </a:lnTo>
                  <a:lnTo>
                    <a:pt x="66" y="2"/>
                  </a:lnTo>
                  <a:lnTo>
                    <a:pt x="67" y="2"/>
                  </a:lnTo>
                  <a:lnTo>
                    <a:pt x="55" y="1"/>
                  </a:lnTo>
                  <a:lnTo>
                    <a:pt x="54" y="1"/>
                  </a:lnTo>
                  <a:lnTo>
                    <a:pt x="43" y="1"/>
                  </a:lnTo>
                  <a:lnTo>
                    <a:pt x="44" y="1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646238" y="4748213"/>
              <a:ext cx="681038" cy="1697038"/>
            </a:xfrm>
            <a:custGeom>
              <a:avLst/>
              <a:gdLst>
                <a:gd name="T0" fmla="*/ 9 w 429"/>
                <a:gd name="T1" fmla="*/ 24 h 1069"/>
                <a:gd name="T2" fmla="*/ 34 w 429"/>
                <a:gd name="T3" fmla="*/ 49 h 1069"/>
                <a:gd name="T4" fmla="*/ 79 w 429"/>
                <a:gd name="T5" fmla="*/ 90 h 1069"/>
                <a:gd name="T6" fmla="*/ 143 w 429"/>
                <a:gd name="T7" fmla="*/ 148 h 1069"/>
                <a:gd name="T8" fmla="*/ 216 w 429"/>
                <a:gd name="T9" fmla="*/ 213 h 1069"/>
                <a:gd name="T10" fmla="*/ 292 w 429"/>
                <a:gd name="T11" fmla="*/ 282 h 1069"/>
                <a:gd name="T12" fmla="*/ 355 w 429"/>
                <a:gd name="T13" fmla="*/ 343 h 1069"/>
                <a:gd name="T14" fmla="*/ 394 w 429"/>
                <a:gd name="T15" fmla="*/ 381 h 1069"/>
                <a:gd name="T16" fmla="*/ 410 w 429"/>
                <a:gd name="T17" fmla="*/ 396 h 1069"/>
                <a:gd name="T18" fmla="*/ 412 w 429"/>
                <a:gd name="T19" fmla="*/ 379 h 1069"/>
                <a:gd name="T20" fmla="*/ 391 w 429"/>
                <a:gd name="T21" fmla="*/ 393 h 1069"/>
                <a:gd name="T22" fmla="*/ 358 w 429"/>
                <a:gd name="T23" fmla="*/ 432 h 1069"/>
                <a:gd name="T24" fmla="*/ 313 w 429"/>
                <a:gd name="T25" fmla="*/ 505 h 1069"/>
                <a:gd name="T26" fmla="*/ 261 w 429"/>
                <a:gd name="T27" fmla="*/ 610 h 1069"/>
                <a:gd name="T28" fmla="*/ 212 w 429"/>
                <a:gd name="T29" fmla="*/ 730 h 1069"/>
                <a:gd name="T30" fmla="*/ 173 w 429"/>
                <a:gd name="T31" fmla="*/ 824 h 1069"/>
                <a:gd name="T32" fmla="*/ 150 w 429"/>
                <a:gd name="T33" fmla="*/ 875 h 1069"/>
                <a:gd name="T34" fmla="*/ 129 w 429"/>
                <a:gd name="T35" fmla="*/ 920 h 1069"/>
                <a:gd name="T36" fmla="*/ 108 w 429"/>
                <a:gd name="T37" fmla="*/ 962 h 1069"/>
                <a:gd name="T38" fmla="*/ 149 w 429"/>
                <a:gd name="T39" fmla="*/ 1000 h 1069"/>
                <a:gd name="T40" fmla="*/ 201 w 429"/>
                <a:gd name="T41" fmla="*/ 985 h 1069"/>
                <a:gd name="T42" fmla="*/ 248 w 429"/>
                <a:gd name="T43" fmla="*/ 974 h 1069"/>
                <a:gd name="T44" fmla="*/ 297 w 429"/>
                <a:gd name="T45" fmla="*/ 966 h 1069"/>
                <a:gd name="T46" fmla="*/ 341 w 429"/>
                <a:gd name="T47" fmla="*/ 964 h 1069"/>
                <a:gd name="T48" fmla="*/ 375 w 429"/>
                <a:gd name="T49" fmla="*/ 972 h 1069"/>
                <a:gd name="T50" fmla="*/ 398 w 429"/>
                <a:gd name="T51" fmla="*/ 997 h 1069"/>
                <a:gd name="T52" fmla="*/ 362 w 429"/>
                <a:gd name="T53" fmla="*/ 1029 h 1069"/>
                <a:gd name="T54" fmla="*/ 317 w 429"/>
                <a:gd name="T55" fmla="*/ 1039 h 1069"/>
                <a:gd name="T56" fmla="*/ 266 w 429"/>
                <a:gd name="T57" fmla="*/ 1037 h 1069"/>
                <a:gd name="T58" fmla="*/ 221 w 429"/>
                <a:gd name="T59" fmla="*/ 1026 h 1069"/>
                <a:gd name="T60" fmla="*/ 200 w 429"/>
                <a:gd name="T61" fmla="*/ 1048 h 1069"/>
                <a:gd name="T62" fmla="*/ 247 w 429"/>
                <a:gd name="T63" fmla="*/ 1063 h 1069"/>
                <a:gd name="T64" fmla="*/ 305 w 429"/>
                <a:gd name="T65" fmla="*/ 1069 h 1069"/>
                <a:gd name="T66" fmla="*/ 361 w 429"/>
                <a:gd name="T67" fmla="*/ 1061 h 1069"/>
                <a:gd name="T68" fmla="*/ 426 w 429"/>
                <a:gd name="T69" fmla="*/ 990 h 1069"/>
                <a:gd name="T70" fmla="*/ 367 w 429"/>
                <a:gd name="T71" fmla="*/ 939 h 1069"/>
                <a:gd name="T72" fmla="*/ 319 w 429"/>
                <a:gd name="T73" fmla="*/ 934 h 1069"/>
                <a:gd name="T74" fmla="*/ 267 w 429"/>
                <a:gd name="T75" fmla="*/ 940 h 1069"/>
                <a:gd name="T76" fmla="*/ 217 w 429"/>
                <a:gd name="T77" fmla="*/ 952 h 1069"/>
                <a:gd name="T78" fmla="*/ 174 w 429"/>
                <a:gd name="T79" fmla="*/ 964 h 1069"/>
                <a:gd name="T80" fmla="*/ 122 w 429"/>
                <a:gd name="T81" fmla="*/ 979 h 1069"/>
                <a:gd name="T82" fmla="*/ 146 w 429"/>
                <a:gd name="T83" fmla="*/ 951 h 1069"/>
                <a:gd name="T84" fmla="*/ 165 w 429"/>
                <a:gd name="T85" fmla="*/ 911 h 1069"/>
                <a:gd name="T86" fmla="*/ 187 w 429"/>
                <a:gd name="T87" fmla="*/ 861 h 1069"/>
                <a:gd name="T88" fmla="*/ 213 w 429"/>
                <a:gd name="T89" fmla="*/ 796 h 1069"/>
                <a:gd name="T90" fmla="*/ 260 w 429"/>
                <a:gd name="T91" fmla="*/ 680 h 1069"/>
                <a:gd name="T92" fmla="*/ 312 w 429"/>
                <a:gd name="T93" fmla="*/ 565 h 1069"/>
                <a:gd name="T94" fmla="*/ 360 w 429"/>
                <a:gd name="T95" fmla="*/ 478 h 1069"/>
                <a:gd name="T96" fmla="*/ 397 w 429"/>
                <a:gd name="T97" fmla="*/ 426 h 1069"/>
                <a:gd name="T98" fmla="*/ 419 w 429"/>
                <a:gd name="T99" fmla="*/ 407 h 1069"/>
                <a:gd name="T100" fmla="*/ 429 w 429"/>
                <a:gd name="T101" fmla="*/ 401 h 1069"/>
                <a:gd name="T102" fmla="*/ 422 w 429"/>
                <a:gd name="T103" fmla="*/ 372 h 1069"/>
                <a:gd name="T104" fmla="*/ 395 w 429"/>
                <a:gd name="T105" fmla="*/ 347 h 1069"/>
                <a:gd name="T106" fmla="*/ 343 w 429"/>
                <a:gd name="T107" fmla="*/ 296 h 1069"/>
                <a:gd name="T108" fmla="*/ 271 w 429"/>
                <a:gd name="T109" fmla="*/ 229 h 1069"/>
                <a:gd name="T110" fmla="*/ 195 w 429"/>
                <a:gd name="T111" fmla="*/ 163 h 1069"/>
                <a:gd name="T112" fmla="*/ 125 w 429"/>
                <a:gd name="T113" fmla="*/ 100 h 1069"/>
                <a:gd name="T114" fmla="*/ 69 w 429"/>
                <a:gd name="T115" fmla="*/ 50 h 1069"/>
                <a:gd name="T116" fmla="*/ 34 w 429"/>
                <a:gd name="T117" fmla="*/ 19 h 1069"/>
                <a:gd name="T118" fmla="*/ 19 w 429"/>
                <a:gd name="T119" fmla="*/ 8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9" h="1069">
                  <a:moveTo>
                    <a:pt x="21" y="5"/>
                  </a:moveTo>
                  <a:lnTo>
                    <a:pt x="17" y="1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0" y="8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54" y="67"/>
                  </a:lnTo>
                  <a:lnTo>
                    <a:pt x="54" y="67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79" y="90"/>
                  </a:lnTo>
                  <a:lnTo>
                    <a:pt x="79" y="90"/>
                  </a:lnTo>
                  <a:lnTo>
                    <a:pt x="94" y="103"/>
                  </a:lnTo>
                  <a:lnTo>
                    <a:pt x="94" y="103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126" y="132"/>
                  </a:lnTo>
                  <a:lnTo>
                    <a:pt x="126" y="132"/>
                  </a:lnTo>
                  <a:lnTo>
                    <a:pt x="143" y="148"/>
                  </a:lnTo>
                  <a:lnTo>
                    <a:pt x="143" y="148"/>
                  </a:lnTo>
                  <a:lnTo>
                    <a:pt x="160" y="164"/>
                  </a:lnTo>
                  <a:lnTo>
                    <a:pt x="161" y="164"/>
                  </a:lnTo>
                  <a:lnTo>
                    <a:pt x="179" y="180"/>
                  </a:lnTo>
                  <a:lnTo>
                    <a:pt x="179" y="180"/>
                  </a:lnTo>
                  <a:lnTo>
                    <a:pt x="198" y="197"/>
                  </a:lnTo>
                  <a:lnTo>
                    <a:pt x="198" y="197"/>
                  </a:lnTo>
                  <a:lnTo>
                    <a:pt x="216" y="213"/>
                  </a:lnTo>
                  <a:lnTo>
                    <a:pt x="216" y="213"/>
                  </a:lnTo>
                  <a:lnTo>
                    <a:pt x="236" y="230"/>
                  </a:lnTo>
                  <a:lnTo>
                    <a:pt x="235" y="230"/>
                  </a:lnTo>
                  <a:lnTo>
                    <a:pt x="255" y="247"/>
                  </a:lnTo>
                  <a:lnTo>
                    <a:pt x="255" y="247"/>
                  </a:lnTo>
                  <a:lnTo>
                    <a:pt x="273" y="264"/>
                  </a:lnTo>
                  <a:lnTo>
                    <a:pt x="273" y="264"/>
                  </a:lnTo>
                  <a:lnTo>
                    <a:pt x="292" y="282"/>
                  </a:lnTo>
                  <a:lnTo>
                    <a:pt x="292" y="282"/>
                  </a:lnTo>
                  <a:lnTo>
                    <a:pt x="310" y="299"/>
                  </a:lnTo>
                  <a:lnTo>
                    <a:pt x="310" y="299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42" y="330"/>
                  </a:lnTo>
                  <a:lnTo>
                    <a:pt x="342" y="330"/>
                  </a:lnTo>
                  <a:lnTo>
                    <a:pt x="355" y="343"/>
                  </a:lnTo>
                  <a:lnTo>
                    <a:pt x="355" y="343"/>
                  </a:lnTo>
                  <a:lnTo>
                    <a:pt x="368" y="355"/>
                  </a:lnTo>
                  <a:lnTo>
                    <a:pt x="368" y="355"/>
                  </a:lnTo>
                  <a:lnTo>
                    <a:pt x="377" y="365"/>
                  </a:lnTo>
                  <a:lnTo>
                    <a:pt x="378" y="365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94" y="381"/>
                  </a:lnTo>
                  <a:lnTo>
                    <a:pt x="394" y="381"/>
                  </a:lnTo>
                  <a:lnTo>
                    <a:pt x="400" y="387"/>
                  </a:lnTo>
                  <a:lnTo>
                    <a:pt x="400" y="386"/>
                  </a:lnTo>
                  <a:lnTo>
                    <a:pt x="404" y="390"/>
                  </a:lnTo>
                  <a:lnTo>
                    <a:pt x="405" y="391"/>
                  </a:lnTo>
                  <a:lnTo>
                    <a:pt x="409" y="394"/>
                  </a:lnTo>
                  <a:lnTo>
                    <a:pt x="407" y="393"/>
                  </a:lnTo>
                  <a:lnTo>
                    <a:pt x="410" y="396"/>
                  </a:lnTo>
                  <a:lnTo>
                    <a:pt x="411" y="397"/>
                  </a:lnTo>
                  <a:lnTo>
                    <a:pt x="413" y="398"/>
                  </a:lnTo>
                  <a:lnTo>
                    <a:pt x="413" y="398"/>
                  </a:lnTo>
                  <a:lnTo>
                    <a:pt x="415" y="400"/>
                  </a:lnTo>
                  <a:lnTo>
                    <a:pt x="415" y="378"/>
                  </a:lnTo>
                  <a:lnTo>
                    <a:pt x="416" y="377"/>
                  </a:lnTo>
                  <a:lnTo>
                    <a:pt x="414" y="378"/>
                  </a:lnTo>
                  <a:lnTo>
                    <a:pt x="412" y="379"/>
                  </a:lnTo>
                  <a:lnTo>
                    <a:pt x="409" y="380"/>
                  </a:lnTo>
                  <a:lnTo>
                    <a:pt x="407" y="381"/>
                  </a:lnTo>
                  <a:lnTo>
                    <a:pt x="404" y="384"/>
                  </a:lnTo>
                  <a:lnTo>
                    <a:pt x="405" y="383"/>
                  </a:lnTo>
                  <a:lnTo>
                    <a:pt x="400" y="386"/>
                  </a:lnTo>
                  <a:lnTo>
                    <a:pt x="398" y="387"/>
                  </a:lnTo>
                  <a:lnTo>
                    <a:pt x="392" y="392"/>
                  </a:lnTo>
                  <a:lnTo>
                    <a:pt x="391" y="393"/>
                  </a:lnTo>
                  <a:lnTo>
                    <a:pt x="385" y="399"/>
                  </a:lnTo>
                  <a:lnTo>
                    <a:pt x="384" y="400"/>
                  </a:lnTo>
                  <a:lnTo>
                    <a:pt x="377" y="408"/>
                  </a:lnTo>
                  <a:lnTo>
                    <a:pt x="376" y="408"/>
                  </a:lnTo>
                  <a:lnTo>
                    <a:pt x="368" y="418"/>
                  </a:lnTo>
                  <a:lnTo>
                    <a:pt x="367" y="419"/>
                  </a:lnTo>
                  <a:lnTo>
                    <a:pt x="358" y="432"/>
                  </a:lnTo>
                  <a:lnTo>
                    <a:pt x="358" y="432"/>
                  </a:lnTo>
                  <a:lnTo>
                    <a:pt x="349" y="446"/>
                  </a:lnTo>
                  <a:lnTo>
                    <a:pt x="348" y="447"/>
                  </a:lnTo>
                  <a:lnTo>
                    <a:pt x="337" y="463"/>
                  </a:lnTo>
                  <a:lnTo>
                    <a:pt x="337" y="464"/>
                  </a:lnTo>
                  <a:lnTo>
                    <a:pt x="326" y="482"/>
                  </a:lnTo>
                  <a:lnTo>
                    <a:pt x="325" y="483"/>
                  </a:lnTo>
                  <a:lnTo>
                    <a:pt x="313" y="505"/>
                  </a:lnTo>
                  <a:lnTo>
                    <a:pt x="313" y="505"/>
                  </a:lnTo>
                  <a:lnTo>
                    <a:pt x="301" y="527"/>
                  </a:lnTo>
                  <a:lnTo>
                    <a:pt x="300" y="528"/>
                  </a:lnTo>
                  <a:lnTo>
                    <a:pt x="288" y="553"/>
                  </a:lnTo>
                  <a:lnTo>
                    <a:pt x="288" y="553"/>
                  </a:lnTo>
                  <a:lnTo>
                    <a:pt x="275" y="580"/>
                  </a:lnTo>
                  <a:lnTo>
                    <a:pt x="274" y="580"/>
                  </a:lnTo>
                  <a:lnTo>
                    <a:pt x="261" y="609"/>
                  </a:lnTo>
                  <a:lnTo>
                    <a:pt x="261" y="610"/>
                  </a:lnTo>
                  <a:lnTo>
                    <a:pt x="248" y="639"/>
                  </a:lnTo>
                  <a:lnTo>
                    <a:pt x="248" y="639"/>
                  </a:lnTo>
                  <a:lnTo>
                    <a:pt x="236" y="670"/>
                  </a:lnTo>
                  <a:lnTo>
                    <a:pt x="236" y="670"/>
                  </a:lnTo>
                  <a:lnTo>
                    <a:pt x="223" y="700"/>
                  </a:lnTo>
                  <a:lnTo>
                    <a:pt x="223" y="700"/>
                  </a:lnTo>
                  <a:lnTo>
                    <a:pt x="212" y="730"/>
                  </a:lnTo>
                  <a:lnTo>
                    <a:pt x="212" y="730"/>
                  </a:lnTo>
                  <a:lnTo>
                    <a:pt x="200" y="759"/>
                  </a:lnTo>
                  <a:lnTo>
                    <a:pt x="200" y="759"/>
                  </a:lnTo>
                  <a:lnTo>
                    <a:pt x="189" y="786"/>
                  </a:lnTo>
                  <a:lnTo>
                    <a:pt x="189" y="786"/>
                  </a:lnTo>
                  <a:lnTo>
                    <a:pt x="178" y="813"/>
                  </a:lnTo>
                  <a:lnTo>
                    <a:pt x="178" y="812"/>
                  </a:lnTo>
                  <a:lnTo>
                    <a:pt x="173" y="824"/>
                  </a:lnTo>
                  <a:lnTo>
                    <a:pt x="173" y="824"/>
                  </a:lnTo>
                  <a:lnTo>
                    <a:pt x="167" y="837"/>
                  </a:lnTo>
                  <a:lnTo>
                    <a:pt x="168" y="837"/>
                  </a:lnTo>
                  <a:lnTo>
                    <a:pt x="162" y="850"/>
                  </a:lnTo>
                  <a:lnTo>
                    <a:pt x="161" y="850"/>
                  </a:lnTo>
                  <a:lnTo>
                    <a:pt x="156" y="863"/>
                  </a:lnTo>
                  <a:lnTo>
                    <a:pt x="156" y="863"/>
                  </a:lnTo>
                  <a:lnTo>
                    <a:pt x="150" y="875"/>
                  </a:lnTo>
                  <a:lnTo>
                    <a:pt x="150" y="875"/>
                  </a:lnTo>
                  <a:lnTo>
                    <a:pt x="144" y="887"/>
                  </a:lnTo>
                  <a:lnTo>
                    <a:pt x="144" y="887"/>
                  </a:lnTo>
                  <a:lnTo>
                    <a:pt x="139" y="898"/>
                  </a:lnTo>
                  <a:lnTo>
                    <a:pt x="139" y="898"/>
                  </a:lnTo>
                  <a:lnTo>
                    <a:pt x="134" y="910"/>
                  </a:lnTo>
                  <a:lnTo>
                    <a:pt x="134" y="910"/>
                  </a:lnTo>
                  <a:lnTo>
                    <a:pt x="129" y="920"/>
                  </a:lnTo>
                  <a:lnTo>
                    <a:pt x="129" y="920"/>
                  </a:lnTo>
                  <a:lnTo>
                    <a:pt x="124" y="930"/>
                  </a:lnTo>
                  <a:lnTo>
                    <a:pt x="124" y="930"/>
                  </a:lnTo>
                  <a:lnTo>
                    <a:pt x="120" y="938"/>
                  </a:lnTo>
                  <a:lnTo>
                    <a:pt x="120" y="939"/>
                  </a:lnTo>
                  <a:lnTo>
                    <a:pt x="115" y="947"/>
                  </a:lnTo>
                  <a:lnTo>
                    <a:pt x="116" y="947"/>
                  </a:lnTo>
                  <a:lnTo>
                    <a:pt x="108" y="962"/>
                  </a:lnTo>
                  <a:lnTo>
                    <a:pt x="108" y="962"/>
                  </a:lnTo>
                  <a:lnTo>
                    <a:pt x="102" y="974"/>
                  </a:lnTo>
                  <a:lnTo>
                    <a:pt x="102" y="975"/>
                  </a:lnTo>
                  <a:lnTo>
                    <a:pt x="97" y="986"/>
                  </a:lnTo>
                  <a:lnTo>
                    <a:pt x="120" y="1007"/>
                  </a:lnTo>
                  <a:lnTo>
                    <a:pt x="137" y="1003"/>
                  </a:lnTo>
                  <a:lnTo>
                    <a:pt x="136" y="1003"/>
                  </a:lnTo>
                  <a:lnTo>
                    <a:pt x="149" y="1000"/>
                  </a:lnTo>
                  <a:lnTo>
                    <a:pt x="149" y="1000"/>
                  </a:lnTo>
                  <a:lnTo>
                    <a:pt x="163" y="996"/>
                  </a:lnTo>
                  <a:lnTo>
                    <a:pt x="163" y="996"/>
                  </a:lnTo>
                  <a:lnTo>
                    <a:pt x="181" y="991"/>
                  </a:lnTo>
                  <a:lnTo>
                    <a:pt x="181" y="991"/>
                  </a:lnTo>
                  <a:lnTo>
                    <a:pt x="191" y="988"/>
                  </a:lnTo>
                  <a:lnTo>
                    <a:pt x="191" y="988"/>
                  </a:lnTo>
                  <a:lnTo>
                    <a:pt x="201" y="985"/>
                  </a:lnTo>
                  <a:lnTo>
                    <a:pt x="201" y="985"/>
                  </a:lnTo>
                  <a:lnTo>
                    <a:pt x="212" y="983"/>
                  </a:lnTo>
                  <a:lnTo>
                    <a:pt x="212" y="983"/>
                  </a:lnTo>
                  <a:lnTo>
                    <a:pt x="224" y="980"/>
                  </a:lnTo>
                  <a:lnTo>
                    <a:pt x="224" y="980"/>
                  </a:lnTo>
                  <a:lnTo>
                    <a:pt x="236" y="977"/>
                  </a:lnTo>
                  <a:lnTo>
                    <a:pt x="236" y="977"/>
                  </a:lnTo>
                  <a:lnTo>
                    <a:pt x="248" y="974"/>
                  </a:lnTo>
                  <a:lnTo>
                    <a:pt x="248" y="974"/>
                  </a:lnTo>
                  <a:lnTo>
                    <a:pt x="260" y="971"/>
                  </a:lnTo>
                  <a:lnTo>
                    <a:pt x="260" y="971"/>
                  </a:lnTo>
                  <a:lnTo>
                    <a:pt x="272" y="969"/>
                  </a:lnTo>
                  <a:lnTo>
                    <a:pt x="272" y="969"/>
                  </a:lnTo>
                  <a:lnTo>
                    <a:pt x="284" y="967"/>
                  </a:lnTo>
                  <a:lnTo>
                    <a:pt x="285" y="967"/>
                  </a:lnTo>
                  <a:lnTo>
                    <a:pt x="298" y="965"/>
                  </a:lnTo>
                  <a:lnTo>
                    <a:pt x="297" y="966"/>
                  </a:lnTo>
                  <a:lnTo>
                    <a:pt x="309" y="964"/>
                  </a:lnTo>
                  <a:lnTo>
                    <a:pt x="308" y="964"/>
                  </a:lnTo>
                  <a:lnTo>
                    <a:pt x="321" y="964"/>
                  </a:lnTo>
                  <a:lnTo>
                    <a:pt x="320" y="964"/>
                  </a:lnTo>
                  <a:lnTo>
                    <a:pt x="332" y="964"/>
                  </a:lnTo>
                  <a:lnTo>
                    <a:pt x="331" y="964"/>
                  </a:lnTo>
                  <a:lnTo>
                    <a:pt x="343" y="964"/>
                  </a:lnTo>
                  <a:lnTo>
                    <a:pt x="341" y="964"/>
                  </a:lnTo>
                  <a:lnTo>
                    <a:pt x="352" y="965"/>
                  </a:lnTo>
                  <a:lnTo>
                    <a:pt x="351" y="965"/>
                  </a:lnTo>
                  <a:lnTo>
                    <a:pt x="361" y="967"/>
                  </a:lnTo>
                  <a:lnTo>
                    <a:pt x="360" y="967"/>
                  </a:lnTo>
                  <a:lnTo>
                    <a:pt x="370" y="969"/>
                  </a:lnTo>
                  <a:lnTo>
                    <a:pt x="368" y="969"/>
                  </a:lnTo>
                  <a:lnTo>
                    <a:pt x="377" y="972"/>
                  </a:lnTo>
                  <a:lnTo>
                    <a:pt x="375" y="972"/>
                  </a:lnTo>
                  <a:lnTo>
                    <a:pt x="389" y="980"/>
                  </a:lnTo>
                  <a:lnTo>
                    <a:pt x="386" y="978"/>
                  </a:lnTo>
                  <a:lnTo>
                    <a:pt x="396" y="988"/>
                  </a:lnTo>
                  <a:lnTo>
                    <a:pt x="393" y="984"/>
                  </a:lnTo>
                  <a:lnTo>
                    <a:pt x="398" y="996"/>
                  </a:lnTo>
                  <a:lnTo>
                    <a:pt x="397" y="990"/>
                  </a:lnTo>
                  <a:lnTo>
                    <a:pt x="397" y="1003"/>
                  </a:lnTo>
                  <a:lnTo>
                    <a:pt x="398" y="997"/>
                  </a:lnTo>
                  <a:lnTo>
                    <a:pt x="393" y="1010"/>
                  </a:lnTo>
                  <a:lnTo>
                    <a:pt x="395" y="1006"/>
                  </a:lnTo>
                  <a:lnTo>
                    <a:pt x="384" y="1018"/>
                  </a:lnTo>
                  <a:lnTo>
                    <a:pt x="387" y="1015"/>
                  </a:lnTo>
                  <a:lnTo>
                    <a:pt x="370" y="1026"/>
                  </a:lnTo>
                  <a:lnTo>
                    <a:pt x="372" y="1025"/>
                  </a:lnTo>
                  <a:lnTo>
                    <a:pt x="361" y="1029"/>
                  </a:lnTo>
                  <a:lnTo>
                    <a:pt x="362" y="1029"/>
                  </a:lnTo>
                  <a:lnTo>
                    <a:pt x="351" y="1033"/>
                  </a:lnTo>
                  <a:lnTo>
                    <a:pt x="352" y="1033"/>
                  </a:lnTo>
                  <a:lnTo>
                    <a:pt x="340" y="1036"/>
                  </a:lnTo>
                  <a:lnTo>
                    <a:pt x="341" y="1035"/>
                  </a:lnTo>
                  <a:lnTo>
                    <a:pt x="328" y="1037"/>
                  </a:lnTo>
                  <a:lnTo>
                    <a:pt x="329" y="1037"/>
                  </a:lnTo>
                  <a:lnTo>
                    <a:pt x="316" y="1039"/>
                  </a:lnTo>
                  <a:lnTo>
                    <a:pt x="317" y="1039"/>
                  </a:lnTo>
                  <a:lnTo>
                    <a:pt x="303" y="1040"/>
                  </a:lnTo>
                  <a:lnTo>
                    <a:pt x="304" y="1039"/>
                  </a:lnTo>
                  <a:lnTo>
                    <a:pt x="290" y="1039"/>
                  </a:lnTo>
                  <a:lnTo>
                    <a:pt x="292" y="1040"/>
                  </a:lnTo>
                  <a:lnTo>
                    <a:pt x="278" y="1039"/>
                  </a:lnTo>
                  <a:lnTo>
                    <a:pt x="279" y="1039"/>
                  </a:lnTo>
                  <a:lnTo>
                    <a:pt x="265" y="1037"/>
                  </a:lnTo>
                  <a:lnTo>
                    <a:pt x="266" y="1037"/>
                  </a:lnTo>
                  <a:lnTo>
                    <a:pt x="252" y="1035"/>
                  </a:lnTo>
                  <a:lnTo>
                    <a:pt x="253" y="1035"/>
                  </a:lnTo>
                  <a:lnTo>
                    <a:pt x="241" y="1032"/>
                  </a:lnTo>
                  <a:lnTo>
                    <a:pt x="242" y="1032"/>
                  </a:lnTo>
                  <a:lnTo>
                    <a:pt x="230" y="1029"/>
                  </a:lnTo>
                  <a:lnTo>
                    <a:pt x="231" y="1029"/>
                  </a:lnTo>
                  <a:lnTo>
                    <a:pt x="220" y="1026"/>
                  </a:lnTo>
                  <a:lnTo>
                    <a:pt x="221" y="1026"/>
                  </a:lnTo>
                  <a:lnTo>
                    <a:pt x="211" y="1023"/>
                  </a:lnTo>
                  <a:lnTo>
                    <a:pt x="212" y="1023"/>
                  </a:lnTo>
                  <a:lnTo>
                    <a:pt x="197" y="1015"/>
                  </a:lnTo>
                  <a:lnTo>
                    <a:pt x="197" y="1015"/>
                  </a:lnTo>
                  <a:lnTo>
                    <a:pt x="185" y="1010"/>
                  </a:lnTo>
                  <a:lnTo>
                    <a:pt x="180" y="1035"/>
                  </a:lnTo>
                  <a:lnTo>
                    <a:pt x="199" y="1047"/>
                  </a:lnTo>
                  <a:lnTo>
                    <a:pt x="200" y="1048"/>
                  </a:lnTo>
                  <a:lnTo>
                    <a:pt x="210" y="1053"/>
                  </a:lnTo>
                  <a:lnTo>
                    <a:pt x="211" y="1053"/>
                  </a:lnTo>
                  <a:lnTo>
                    <a:pt x="221" y="1056"/>
                  </a:lnTo>
                  <a:lnTo>
                    <a:pt x="222" y="1057"/>
                  </a:lnTo>
                  <a:lnTo>
                    <a:pt x="234" y="1060"/>
                  </a:lnTo>
                  <a:lnTo>
                    <a:pt x="234" y="1060"/>
                  </a:lnTo>
                  <a:lnTo>
                    <a:pt x="247" y="1063"/>
                  </a:lnTo>
                  <a:lnTo>
                    <a:pt x="247" y="1063"/>
                  </a:lnTo>
                  <a:lnTo>
                    <a:pt x="261" y="1066"/>
                  </a:lnTo>
                  <a:lnTo>
                    <a:pt x="261" y="1066"/>
                  </a:lnTo>
                  <a:lnTo>
                    <a:pt x="275" y="1067"/>
                  </a:lnTo>
                  <a:lnTo>
                    <a:pt x="276" y="1068"/>
                  </a:lnTo>
                  <a:lnTo>
                    <a:pt x="289" y="1069"/>
                  </a:lnTo>
                  <a:lnTo>
                    <a:pt x="290" y="1069"/>
                  </a:lnTo>
                  <a:lnTo>
                    <a:pt x="304" y="1069"/>
                  </a:lnTo>
                  <a:lnTo>
                    <a:pt x="305" y="1069"/>
                  </a:lnTo>
                  <a:lnTo>
                    <a:pt x="318" y="1068"/>
                  </a:lnTo>
                  <a:lnTo>
                    <a:pt x="319" y="1068"/>
                  </a:lnTo>
                  <a:lnTo>
                    <a:pt x="332" y="1066"/>
                  </a:lnTo>
                  <a:lnTo>
                    <a:pt x="333" y="1066"/>
                  </a:lnTo>
                  <a:lnTo>
                    <a:pt x="346" y="1064"/>
                  </a:lnTo>
                  <a:lnTo>
                    <a:pt x="347" y="1064"/>
                  </a:lnTo>
                  <a:lnTo>
                    <a:pt x="359" y="1061"/>
                  </a:lnTo>
                  <a:lnTo>
                    <a:pt x="361" y="1061"/>
                  </a:lnTo>
                  <a:lnTo>
                    <a:pt x="372" y="1057"/>
                  </a:lnTo>
                  <a:lnTo>
                    <a:pt x="372" y="1057"/>
                  </a:lnTo>
                  <a:lnTo>
                    <a:pt x="383" y="1052"/>
                  </a:lnTo>
                  <a:lnTo>
                    <a:pt x="385" y="1051"/>
                  </a:lnTo>
                  <a:lnTo>
                    <a:pt x="402" y="1041"/>
                  </a:lnTo>
                  <a:lnTo>
                    <a:pt x="417" y="1026"/>
                  </a:lnTo>
                  <a:lnTo>
                    <a:pt x="425" y="1009"/>
                  </a:lnTo>
                  <a:lnTo>
                    <a:pt x="426" y="990"/>
                  </a:lnTo>
                  <a:lnTo>
                    <a:pt x="420" y="972"/>
                  </a:lnTo>
                  <a:lnTo>
                    <a:pt x="407" y="958"/>
                  </a:lnTo>
                  <a:lnTo>
                    <a:pt x="389" y="947"/>
                  </a:lnTo>
                  <a:lnTo>
                    <a:pt x="387" y="946"/>
                  </a:lnTo>
                  <a:lnTo>
                    <a:pt x="378" y="942"/>
                  </a:lnTo>
                  <a:lnTo>
                    <a:pt x="377" y="942"/>
                  </a:lnTo>
                  <a:lnTo>
                    <a:pt x="368" y="939"/>
                  </a:lnTo>
                  <a:lnTo>
                    <a:pt x="367" y="939"/>
                  </a:lnTo>
                  <a:lnTo>
                    <a:pt x="357" y="937"/>
                  </a:lnTo>
                  <a:lnTo>
                    <a:pt x="356" y="937"/>
                  </a:lnTo>
                  <a:lnTo>
                    <a:pt x="345" y="935"/>
                  </a:lnTo>
                  <a:lnTo>
                    <a:pt x="344" y="935"/>
                  </a:lnTo>
                  <a:lnTo>
                    <a:pt x="333" y="934"/>
                  </a:lnTo>
                  <a:lnTo>
                    <a:pt x="332" y="934"/>
                  </a:lnTo>
                  <a:lnTo>
                    <a:pt x="320" y="934"/>
                  </a:lnTo>
                  <a:lnTo>
                    <a:pt x="319" y="934"/>
                  </a:lnTo>
                  <a:lnTo>
                    <a:pt x="307" y="935"/>
                  </a:lnTo>
                  <a:lnTo>
                    <a:pt x="307" y="935"/>
                  </a:lnTo>
                  <a:lnTo>
                    <a:pt x="294" y="936"/>
                  </a:lnTo>
                  <a:lnTo>
                    <a:pt x="293" y="936"/>
                  </a:lnTo>
                  <a:lnTo>
                    <a:pt x="280" y="938"/>
                  </a:lnTo>
                  <a:lnTo>
                    <a:pt x="280" y="938"/>
                  </a:lnTo>
                  <a:lnTo>
                    <a:pt x="267" y="940"/>
                  </a:lnTo>
                  <a:lnTo>
                    <a:pt x="267" y="940"/>
                  </a:lnTo>
                  <a:lnTo>
                    <a:pt x="254" y="943"/>
                  </a:lnTo>
                  <a:lnTo>
                    <a:pt x="254" y="943"/>
                  </a:lnTo>
                  <a:lnTo>
                    <a:pt x="241" y="945"/>
                  </a:lnTo>
                  <a:lnTo>
                    <a:pt x="241" y="946"/>
                  </a:lnTo>
                  <a:lnTo>
                    <a:pt x="229" y="948"/>
                  </a:lnTo>
                  <a:lnTo>
                    <a:pt x="229" y="949"/>
                  </a:lnTo>
                  <a:lnTo>
                    <a:pt x="217" y="952"/>
                  </a:lnTo>
                  <a:lnTo>
                    <a:pt x="217" y="952"/>
                  </a:lnTo>
                  <a:lnTo>
                    <a:pt x="205" y="955"/>
                  </a:lnTo>
                  <a:lnTo>
                    <a:pt x="205" y="955"/>
                  </a:lnTo>
                  <a:lnTo>
                    <a:pt x="194" y="958"/>
                  </a:lnTo>
                  <a:lnTo>
                    <a:pt x="194" y="958"/>
                  </a:lnTo>
                  <a:lnTo>
                    <a:pt x="183" y="961"/>
                  </a:lnTo>
                  <a:lnTo>
                    <a:pt x="184" y="961"/>
                  </a:lnTo>
                  <a:lnTo>
                    <a:pt x="174" y="964"/>
                  </a:lnTo>
                  <a:lnTo>
                    <a:pt x="174" y="964"/>
                  </a:lnTo>
                  <a:lnTo>
                    <a:pt x="156" y="968"/>
                  </a:lnTo>
                  <a:lnTo>
                    <a:pt x="156" y="968"/>
                  </a:lnTo>
                  <a:lnTo>
                    <a:pt x="141" y="972"/>
                  </a:lnTo>
                  <a:lnTo>
                    <a:pt x="142" y="972"/>
                  </a:lnTo>
                  <a:lnTo>
                    <a:pt x="129" y="976"/>
                  </a:lnTo>
                  <a:lnTo>
                    <a:pt x="129" y="976"/>
                  </a:lnTo>
                  <a:lnTo>
                    <a:pt x="117" y="979"/>
                  </a:lnTo>
                  <a:lnTo>
                    <a:pt x="122" y="979"/>
                  </a:lnTo>
                  <a:lnTo>
                    <a:pt x="111" y="978"/>
                  </a:lnTo>
                  <a:lnTo>
                    <a:pt x="128" y="987"/>
                  </a:lnTo>
                  <a:lnTo>
                    <a:pt x="128" y="987"/>
                  </a:lnTo>
                  <a:lnTo>
                    <a:pt x="134" y="975"/>
                  </a:lnTo>
                  <a:lnTo>
                    <a:pt x="134" y="975"/>
                  </a:lnTo>
                  <a:lnTo>
                    <a:pt x="142" y="960"/>
                  </a:lnTo>
                  <a:lnTo>
                    <a:pt x="142" y="960"/>
                  </a:lnTo>
                  <a:lnTo>
                    <a:pt x="146" y="951"/>
                  </a:lnTo>
                  <a:lnTo>
                    <a:pt x="146" y="951"/>
                  </a:lnTo>
                  <a:lnTo>
                    <a:pt x="150" y="942"/>
                  </a:lnTo>
                  <a:lnTo>
                    <a:pt x="150" y="943"/>
                  </a:lnTo>
                  <a:lnTo>
                    <a:pt x="155" y="933"/>
                  </a:lnTo>
                  <a:lnTo>
                    <a:pt x="155" y="932"/>
                  </a:lnTo>
                  <a:lnTo>
                    <a:pt x="160" y="922"/>
                  </a:lnTo>
                  <a:lnTo>
                    <a:pt x="160" y="922"/>
                  </a:lnTo>
                  <a:lnTo>
                    <a:pt x="165" y="911"/>
                  </a:lnTo>
                  <a:lnTo>
                    <a:pt x="165" y="911"/>
                  </a:lnTo>
                  <a:lnTo>
                    <a:pt x="170" y="899"/>
                  </a:lnTo>
                  <a:lnTo>
                    <a:pt x="170" y="899"/>
                  </a:lnTo>
                  <a:lnTo>
                    <a:pt x="176" y="887"/>
                  </a:lnTo>
                  <a:lnTo>
                    <a:pt x="176" y="887"/>
                  </a:lnTo>
                  <a:lnTo>
                    <a:pt x="181" y="875"/>
                  </a:lnTo>
                  <a:lnTo>
                    <a:pt x="181" y="874"/>
                  </a:lnTo>
                  <a:lnTo>
                    <a:pt x="187" y="861"/>
                  </a:lnTo>
                  <a:lnTo>
                    <a:pt x="186" y="861"/>
                  </a:lnTo>
                  <a:lnTo>
                    <a:pt x="192" y="848"/>
                  </a:lnTo>
                  <a:lnTo>
                    <a:pt x="192" y="848"/>
                  </a:lnTo>
                  <a:lnTo>
                    <a:pt x="198" y="835"/>
                  </a:lnTo>
                  <a:lnTo>
                    <a:pt x="198" y="835"/>
                  </a:lnTo>
                  <a:lnTo>
                    <a:pt x="203" y="823"/>
                  </a:lnTo>
                  <a:lnTo>
                    <a:pt x="203" y="823"/>
                  </a:lnTo>
                  <a:lnTo>
                    <a:pt x="213" y="796"/>
                  </a:lnTo>
                  <a:lnTo>
                    <a:pt x="213" y="796"/>
                  </a:lnTo>
                  <a:lnTo>
                    <a:pt x="224" y="769"/>
                  </a:lnTo>
                  <a:lnTo>
                    <a:pt x="224" y="769"/>
                  </a:lnTo>
                  <a:lnTo>
                    <a:pt x="236" y="740"/>
                  </a:lnTo>
                  <a:lnTo>
                    <a:pt x="236" y="740"/>
                  </a:lnTo>
                  <a:lnTo>
                    <a:pt x="248" y="710"/>
                  </a:lnTo>
                  <a:lnTo>
                    <a:pt x="248" y="710"/>
                  </a:lnTo>
                  <a:lnTo>
                    <a:pt x="260" y="680"/>
                  </a:lnTo>
                  <a:lnTo>
                    <a:pt x="260" y="680"/>
                  </a:lnTo>
                  <a:lnTo>
                    <a:pt x="273" y="650"/>
                  </a:lnTo>
                  <a:lnTo>
                    <a:pt x="273" y="650"/>
                  </a:lnTo>
                  <a:lnTo>
                    <a:pt x="286" y="620"/>
                  </a:lnTo>
                  <a:lnTo>
                    <a:pt x="285" y="621"/>
                  </a:lnTo>
                  <a:lnTo>
                    <a:pt x="299" y="592"/>
                  </a:lnTo>
                  <a:lnTo>
                    <a:pt x="299" y="592"/>
                  </a:lnTo>
                  <a:lnTo>
                    <a:pt x="312" y="565"/>
                  </a:lnTo>
                  <a:lnTo>
                    <a:pt x="312" y="565"/>
                  </a:lnTo>
                  <a:lnTo>
                    <a:pt x="325" y="540"/>
                  </a:lnTo>
                  <a:lnTo>
                    <a:pt x="324" y="540"/>
                  </a:lnTo>
                  <a:lnTo>
                    <a:pt x="337" y="518"/>
                  </a:lnTo>
                  <a:lnTo>
                    <a:pt x="337" y="518"/>
                  </a:lnTo>
                  <a:lnTo>
                    <a:pt x="349" y="496"/>
                  </a:lnTo>
                  <a:lnTo>
                    <a:pt x="349" y="497"/>
                  </a:lnTo>
                  <a:lnTo>
                    <a:pt x="360" y="478"/>
                  </a:lnTo>
                  <a:lnTo>
                    <a:pt x="360" y="479"/>
                  </a:lnTo>
                  <a:lnTo>
                    <a:pt x="371" y="462"/>
                  </a:lnTo>
                  <a:lnTo>
                    <a:pt x="371" y="462"/>
                  </a:lnTo>
                  <a:lnTo>
                    <a:pt x="381" y="448"/>
                  </a:lnTo>
                  <a:lnTo>
                    <a:pt x="381" y="448"/>
                  </a:lnTo>
                  <a:lnTo>
                    <a:pt x="389" y="435"/>
                  </a:lnTo>
                  <a:lnTo>
                    <a:pt x="389" y="436"/>
                  </a:lnTo>
                  <a:lnTo>
                    <a:pt x="397" y="426"/>
                  </a:lnTo>
                  <a:lnTo>
                    <a:pt x="397" y="426"/>
                  </a:lnTo>
                  <a:lnTo>
                    <a:pt x="405" y="418"/>
                  </a:lnTo>
                  <a:lnTo>
                    <a:pt x="403" y="419"/>
                  </a:lnTo>
                  <a:lnTo>
                    <a:pt x="410" y="413"/>
                  </a:lnTo>
                  <a:lnTo>
                    <a:pt x="409" y="414"/>
                  </a:lnTo>
                  <a:lnTo>
                    <a:pt x="415" y="409"/>
                  </a:lnTo>
                  <a:lnTo>
                    <a:pt x="414" y="410"/>
                  </a:lnTo>
                  <a:lnTo>
                    <a:pt x="419" y="407"/>
                  </a:lnTo>
                  <a:lnTo>
                    <a:pt x="420" y="406"/>
                  </a:lnTo>
                  <a:lnTo>
                    <a:pt x="423" y="404"/>
                  </a:lnTo>
                  <a:lnTo>
                    <a:pt x="422" y="405"/>
                  </a:lnTo>
                  <a:lnTo>
                    <a:pt x="425" y="403"/>
                  </a:lnTo>
                  <a:lnTo>
                    <a:pt x="423" y="404"/>
                  </a:lnTo>
                  <a:lnTo>
                    <a:pt x="425" y="403"/>
                  </a:lnTo>
                  <a:lnTo>
                    <a:pt x="426" y="403"/>
                  </a:lnTo>
                  <a:lnTo>
                    <a:pt x="429" y="401"/>
                  </a:lnTo>
                  <a:lnTo>
                    <a:pt x="426" y="376"/>
                  </a:lnTo>
                  <a:lnTo>
                    <a:pt x="427" y="376"/>
                  </a:lnTo>
                  <a:lnTo>
                    <a:pt x="426" y="375"/>
                  </a:lnTo>
                  <a:lnTo>
                    <a:pt x="428" y="377"/>
                  </a:lnTo>
                  <a:lnTo>
                    <a:pt x="426" y="375"/>
                  </a:lnTo>
                  <a:lnTo>
                    <a:pt x="425" y="374"/>
                  </a:lnTo>
                  <a:lnTo>
                    <a:pt x="421" y="371"/>
                  </a:lnTo>
                  <a:lnTo>
                    <a:pt x="422" y="372"/>
                  </a:lnTo>
                  <a:lnTo>
                    <a:pt x="417" y="368"/>
                  </a:lnTo>
                  <a:lnTo>
                    <a:pt x="417" y="367"/>
                  </a:lnTo>
                  <a:lnTo>
                    <a:pt x="411" y="362"/>
                  </a:lnTo>
                  <a:lnTo>
                    <a:pt x="412" y="362"/>
                  </a:lnTo>
                  <a:lnTo>
                    <a:pt x="404" y="355"/>
                  </a:lnTo>
                  <a:lnTo>
                    <a:pt x="404" y="355"/>
                  </a:lnTo>
                  <a:lnTo>
                    <a:pt x="395" y="347"/>
                  </a:lnTo>
                  <a:lnTo>
                    <a:pt x="395" y="347"/>
                  </a:lnTo>
                  <a:lnTo>
                    <a:pt x="386" y="337"/>
                  </a:lnTo>
                  <a:lnTo>
                    <a:pt x="385" y="337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59" y="312"/>
                  </a:lnTo>
                  <a:lnTo>
                    <a:pt x="359" y="312"/>
                  </a:lnTo>
                  <a:lnTo>
                    <a:pt x="343" y="296"/>
                  </a:lnTo>
                  <a:lnTo>
                    <a:pt x="343" y="296"/>
                  </a:lnTo>
                  <a:lnTo>
                    <a:pt x="326" y="281"/>
                  </a:lnTo>
                  <a:lnTo>
                    <a:pt x="327" y="281"/>
                  </a:lnTo>
                  <a:lnTo>
                    <a:pt x="308" y="264"/>
                  </a:lnTo>
                  <a:lnTo>
                    <a:pt x="308" y="264"/>
                  </a:lnTo>
                  <a:lnTo>
                    <a:pt x="290" y="247"/>
                  </a:lnTo>
                  <a:lnTo>
                    <a:pt x="290" y="246"/>
                  </a:lnTo>
                  <a:lnTo>
                    <a:pt x="271" y="229"/>
                  </a:lnTo>
                  <a:lnTo>
                    <a:pt x="271" y="229"/>
                  </a:lnTo>
                  <a:lnTo>
                    <a:pt x="251" y="212"/>
                  </a:lnTo>
                  <a:lnTo>
                    <a:pt x="251" y="212"/>
                  </a:lnTo>
                  <a:lnTo>
                    <a:pt x="232" y="195"/>
                  </a:lnTo>
                  <a:lnTo>
                    <a:pt x="232" y="195"/>
                  </a:lnTo>
                  <a:lnTo>
                    <a:pt x="213" y="179"/>
                  </a:lnTo>
                  <a:lnTo>
                    <a:pt x="213" y="179"/>
                  </a:lnTo>
                  <a:lnTo>
                    <a:pt x="195" y="163"/>
                  </a:lnTo>
                  <a:lnTo>
                    <a:pt x="195" y="163"/>
                  </a:lnTo>
                  <a:lnTo>
                    <a:pt x="176" y="146"/>
                  </a:lnTo>
                  <a:lnTo>
                    <a:pt x="176" y="147"/>
                  </a:lnTo>
                  <a:lnTo>
                    <a:pt x="159" y="130"/>
                  </a:lnTo>
                  <a:lnTo>
                    <a:pt x="159" y="130"/>
                  </a:lnTo>
                  <a:lnTo>
                    <a:pt x="142" y="115"/>
                  </a:lnTo>
                  <a:lnTo>
                    <a:pt x="142" y="115"/>
                  </a:lnTo>
                  <a:lnTo>
                    <a:pt x="125" y="100"/>
                  </a:lnTo>
                  <a:lnTo>
                    <a:pt x="125" y="100"/>
                  </a:lnTo>
                  <a:lnTo>
                    <a:pt x="109" y="86"/>
                  </a:lnTo>
                  <a:lnTo>
                    <a:pt x="109" y="86"/>
                  </a:lnTo>
                  <a:lnTo>
                    <a:pt x="94" y="73"/>
                  </a:lnTo>
                  <a:lnTo>
                    <a:pt x="95" y="73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0" y="25"/>
                  </a:lnTo>
                  <a:lnTo>
                    <a:pt x="41" y="25"/>
                  </a:lnTo>
                  <a:lnTo>
                    <a:pt x="33" y="19"/>
                  </a:lnTo>
                  <a:lnTo>
                    <a:pt x="34" y="19"/>
                  </a:lnTo>
                  <a:lnTo>
                    <a:pt x="28" y="14"/>
                  </a:lnTo>
                  <a:lnTo>
                    <a:pt x="29" y="1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7" y="3"/>
                  </a:lnTo>
                  <a:lnTo>
                    <a:pt x="19" y="8"/>
                  </a:lnTo>
                  <a:lnTo>
                    <a:pt x="19" y="5"/>
                  </a:lnTo>
                  <a:lnTo>
                    <a:pt x="16" y="13"/>
                  </a:lnTo>
                  <a:lnTo>
                    <a:pt x="18" y="11"/>
                  </a:lnTo>
                  <a:lnTo>
                    <a:pt x="16" y="13"/>
                  </a:lnTo>
                  <a:lnTo>
                    <a:pt x="21" y="11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1995488" y="4862513"/>
              <a:ext cx="717550" cy="1490663"/>
            </a:xfrm>
            <a:custGeom>
              <a:avLst/>
              <a:gdLst>
                <a:gd name="T0" fmla="*/ 4 w 452"/>
                <a:gd name="T1" fmla="*/ 20 h 939"/>
                <a:gd name="T2" fmla="*/ 28 w 452"/>
                <a:gd name="T3" fmla="*/ 55 h 939"/>
                <a:gd name="T4" fmla="*/ 65 w 452"/>
                <a:gd name="T5" fmla="*/ 94 h 939"/>
                <a:gd name="T6" fmla="*/ 127 w 452"/>
                <a:gd name="T7" fmla="*/ 152 h 939"/>
                <a:gd name="T8" fmla="*/ 190 w 452"/>
                <a:gd name="T9" fmla="*/ 208 h 939"/>
                <a:gd name="T10" fmla="*/ 280 w 452"/>
                <a:gd name="T11" fmla="*/ 290 h 939"/>
                <a:gd name="T12" fmla="*/ 343 w 452"/>
                <a:gd name="T13" fmla="*/ 348 h 939"/>
                <a:gd name="T14" fmla="*/ 402 w 452"/>
                <a:gd name="T15" fmla="*/ 400 h 939"/>
                <a:gd name="T16" fmla="*/ 429 w 452"/>
                <a:gd name="T17" fmla="*/ 422 h 939"/>
                <a:gd name="T18" fmla="*/ 440 w 452"/>
                <a:gd name="T19" fmla="*/ 406 h 939"/>
                <a:gd name="T20" fmla="*/ 410 w 452"/>
                <a:gd name="T21" fmla="*/ 420 h 939"/>
                <a:gd name="T22" fmla="*/ 369 w 452"/>
                <a:gd name="T23" fmla="*/ 456 h 939"/>
                <a:gd name="T24" fmla="*/ 315 w 452"/>
                <a:gd name="T25" fmla="*/ 541 h 939"/>
                <a:gd name="T26" fmla="*/ 271 w 452"/>
                <a:gd name="T27" fmla="*/ 628 h 939"/>
                <a:gd name="T28" fmla="*/ 219 w 452"/>
                <a:gd name="T29" fmla="*/ 719 h 939"/>
                <a:gd name="T30" fmla="*/ 191 w 452"/>
                <a:gd name="T31" fmla="*/ 759 h 939"/>
                <a:gd name="T32" fmla="*/ 176 w 452"/>
                <a:gd name="T33" fmla="*/ 778 h 939"/>
                <a:gd name="T34" fmla="*/ 171 w 452"/>
                <a:gd name="T35" fmla="*/ 792 h 939"/>
                <a:gd name="T36" fmla="*/ 182 w 452"/>
                <a:gd name="T37" fmla="*/ 820 h 939"/>
                <a:gd name="T38" fmla="*/ 203 w 452"/>
                <a:gd name="T39" fmla="*/ 825 h 939"/>
                <a:gd name="T40" fmla="*/ 250 w 452"/>
                <a:gd name="T41" fmla="*/ 833 h 939"/>
                <a:gd name="T42" fmla="*/ 297 w 452"/>
                <a:gd name="T43" fmla="*/ 844 h 939"/>
                <a:gd name="T44" fmla="*/ 356 w 452"/>
                <a:gd name="T45" fmla="*/ 863 h 939"/>
                <a:gd name="T46" fmla="*/ 406 w 452"/>
                <a:gd name="T47" fmla="*/ 886 h 939"/>
                <a:gd name="T48" fmla="*/ 393 w 452"/>
                <a:gd name="T49" fmla="*/ 905 h 939"/>
                <a:gd name="T50" fmla="*/ 358 w 452"/>
                <a:gd name="T51" fmla="*/ 909 h 939"/>
                <a:gd name="T52" fmla="*/ 302 w 452"/>
                <a:gd name="T53" fmla="*/ 901 h 939"/>
                <a:gd name="T54" fmla="*/ 262 w 452"/>
                <a:gd name="T55" fmla="*/ 886 h 939"/>
                <a:gd name="T56" fmla="*/ 193 w 452"/>
                <a:gd name="T57" fmla="*/ 872 h 939"/>
                <a:gd name="T58" fmla="*/ 258 w 452"/>
                <a:gd name="T59" fmla="*/ 918 h 939"/>
                <a:gd name="T60" fmla="*/ 308 w 452"/>
                <a:gd name="T61" fmla="*/ 934 h 939"/>
                <a:gd name="T62" fmla="*/ 370 w 452"/>
                <a:gd name="T63" fmla="*/ 938 h 939"/>
                <a:gd name="T64" fmla="*/ 435 w 452"/>
                <a:gd name="T65" fmla="*/ 912 h 939"/>
                <a:gd name="T66" fmla="*/ 377 w 452"/>
                <a:gd name="T67" fmla="*/ 839 h 939"/>
                <a:gd name="T68" fmla="*/ 339 w 452"/>
                <a:gd name="T69" fmla="*/ 826 h 939"/>
                <a:gd name="T70" fmla="*/ 266 w 452"/>
                <a:gd name="T71" fmla="*/ 807 h 939"/>
                <a:gd name="T72" fmla="*/ 224 w 452"/>
                <a:gd name="T73" fmla="*/ 801 h 939"/>
                <a:gd name="T74" fmla="*/ 194 w 452"/>
                <a:gd name="T75" fmla="*/ 795 h 939"/>
                <a:gd name="T76" fmla="*/ 195 w 452"/>
                <a:gd name="T77" fmla="*/ 808 h 939"/>
                <a:gd name="T78" fmla="*/ 199 w 452"/>
                <a:gd name="T79" fmla="*/ 795 h 939"/>
                <a:gd name="T80" fmla="*/ 203 w 452"/>
                <a:gd name="T81" fmla="*/ 789 h 939"/>
                <a:gd name="T82" fmla="*/ 226 w 452"/>
                <a:gd name="T83" fmla="*/ 757 h 939"/>
                <a:gd name="T84" fmla="*/ 262 w 452"/>
                <a:gd name="T85" fmla="*/ 700 h 939"/>
                <a:gd name="T86" fmla="*/ 317 w 452"/>
                <a:gd name="T87" fmla="*/ 597 h 939"/>
                <a:gd name="T88" fmla="*/ 360 w 452"/>
                <a:gd name="T89" fmla="*/ 517 h 939"/>
                <a:gd name="T90" fmla="*/ 409 w 452"/>
                <a:gd name="T91" fmla="*/ 455 h 939"/>
                <a:gd name="T92" fmla="*/ 436 w 452"/>
                <a:gd name="T93" fmla="*/ 437 h 939"/>
                <a:gd name="T94" fmla="*/ 451 w 452"/>
                <a:gd name="T95" fmla="*/ 406 h 939"/>
                <a:gd name="T96" fmla="*/ 434 w 452"/>
                <a:gd name="T97" fmla="*/ 393 h 939"/>
                <a:gd name="T98" fmla="*/ 399 w 452"/>
                <a:gd name="T99" fmla="*/ 363 h 939"/>
                <a:gd name="T100" fmla="*/ 329 w 452"/>
                <a:gd name="T101" fmla="*/ 302 h 939"/>
                <a:gd name="T102" fmla="*/ 260 w 452"/>
                <a:gd name="T103" fmla="*/ 239 h 939"/>
                <a:gd name="T104" fmla="*/ 173 w 452"/>
                <a:gd name="T105" fmla="*/ 160 h 939"/>
                <a:gd name="T106" fmla="*/ 116 w 452"/>
                <a:gd name="T107" fmla="*/ 110 h 939"/>
                <a:gd name="T108" fmla="*/ 61 w 452"/>
                <a:gd name="T109" fmla="*/ 58 h 939"/>
                <a:gd name="T110" fmla="*/ 32 w 452"/>
                <a:gd name="T111" fmla="*/ 28 h 939"/>
                <a:gd name="T112" fmla="*/ 16 w 452"/>
                <a:gd name="T113" fmla="*/ 4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2" h="939">
                  <a:moveTo>
                    <a:pt x="0" y="5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2" y="15"/>
                  </a:lnTo>
                  <a:lnTo>
                    <a:pt x="3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7" y="26"/>
                  </a:lnTo>
                  <a:lnTo>
                    <a:pt x="8" y="26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6" y="39"/>
                  </a:lnTo>
                  <a:lnTo>
                    <a:pt x="16" y="40"/>
                  </a:lnTo>
                  <a:lnTo>
                    <a:pt x="22" y="47"/>
                  </a:lnTo>
                  <a:lnTo>
                    <a:pt x="22" y="46"/>
                  </a:lnTo>
                  <a:lnTo>
                    <a:pt x="28" y="55"/>
                  </a:lnTo>
                  <a:lnTo>
                    <a:pt x="29" y="56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45" y="73"/>
                  </a:lnTo>
                  <a:lnTo>
                    <a:pt x="45" y="73"/>
                  </a:lnTo>
                  <a:lnTo>
                    <a:pt x="54" y="83"/>
                  </a:lnTo>
                  <a:lnTo>
                    <a:pt x="55" y="83"/>
                  </a:lnTo>
                  <a:lnTo>
                    <a:pt x="65" y="94"/>
                  </a:lnTo>
                  <a:lnTo>
                    <a:pt x="65" y="94"/>
                  </a:lnTo>
                  <a:lnTo>
                    <a:pt x="76" y="104"/>
                  </a:lnTo>
                  <a:lnTo>
                    <a:pt x="76" y="105"/>
                  </a:lnTo>
                  <a:lnTo>
                    <a:pt x="88" y="116"/>
                  </a:lnTo>
                  <a:lnTo>
                    <a:pt x="88" y="115"/>
                  </a:lnTo>
                  <a:lnTo>
                    <a:pt x="100" y="127"/>
                  </a:lnTo>
                  <a:lnTo>
                    <a:pt x="101" y="127"/>
                  </a:lnTo>
                  <a:lnTo>
                    <a:pt x="114" y="139"/>
                  </a:lnTo>
                  <a:lnTo>
                    <a:pt x="114" y="139"/>
                  </a:lnTo>
                  <a:lnTo>
                    <a:pt x="127" y="152"/>
                  </a:lnTo>
                  <a:lnTo>
                    <a:pt x="127" y="152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57" y="178"/>
                  </a:lnTo>
                  <a:lnTo>
                    <a:pt x="157" y="178"/>
                  </a:lnTo>
                  <a:lnTo>
                    <a:pt x="173" y="193"/>
                  </a:lnTo>
                  <a:lnTo>
                    <a:pt x="173" y="193"/>
                  </a:lnTo>
                  <a:lnTo>
                    <a:pt x="190" y="208"/>
                  </a:lnTo>
                  <a:lnTo>
                    <a:pt x="190" y="208"/>
                  </a:lnTo>
                  <a:lnTo>
                    <a:pt x="207" y="224"/>
                  </a:lnTo>
                  <a:lnTo>
                    <a:pt x="207" y="225"/>
                  </a:lnTo>
                  <a:lnTo>
                    <a:pt x="225" y="241"/>
                  </a:lnTo>
                  <a:lnTo>
                    <a:pt x="225" y="241"/>
                  </a:lnTo>
                  <a:lnTo>
                    <a:pt x="244" y="258"/>
                  </a:lnTo>
                  <a:lnTo>
                    <a:pt x="244" y="258"/>
                  </a:lnTo>
                  <a:lnTo>
                    <a:pt x="262" y="274"/>
                  </a:lnTo>
                  <a:lnTo>
                    <a:pt x="262" y="274"/>
                  </a:lnTo>
                  <a:lnTo>
                    <a:pt x="280" y="290"/>
                  </a:lnTo>
                  <a:lnTo>
                    <a:pt x="279" y="290"/>
                  </a:lnTo>
                  <a:lnTo>
                    <a:pt x="297" y="306"/>
                  </a:lnTo>
                  <a:lnTo>
                    <a:pt x="297" y="306"/>
                  </a:lnTo>
                  <a:lnTo>
                    <a:pt x="313" y="321"/>
                  </a:lnTo>
                  <a:lnTo>
                    <a:pt x="313" y="321"/>
                  </a:lnTo>
                  <a:lnTo>
                    <a:pt x="328" y="334"/>
                  </a:lnTo>
                  <a:lnTo>
                    <a:pt x="328" y="334"/>
                  </a:lnTo>
                  <a:lnTo>
                    <a:pt x="343" y="348"/>
                  </a:lnTo>
                  <a:lnTo>
                    <a:pt x="343" y="348"/>
                  </a:lnTo>
                  <a:lnTo>
                    <a:pt x="357" y="360"/>
                  </a:lnTo>
                  <a:lnTo>
                    <a:pt x="357" y="360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82" y="382"/>
                  </a:lnTo>
                  <a:lnTo>
                    <a:pt x="381" y="382"/>
                  </a:lnTo>
                  <a:lnTo>
                    <a:pt x="392" y="391"/>
                  </a:lnTo>
                  <a:lnTo>
                    <a:pt x="393" y="392"/>
                  </a:lnTo>
                  <a:lnTo>
                    <a:pt x="402" y="400"/>
                  </a:lnTo>
                  <a:lnTo>
                    <a:pt x="402" y="400"/>
                  </a:lnTo>
                  <a:lnTo>
                    <a:pt x="410" y="407"/>
                  </a:lnTo>
                  <a:lnTo>
                    <a:pt x="411" y="408"/>
                  </a:lnTo>
                  <a:lnTo>
                    <a:pt x="418" y="413"/>
                  </a:lnTo>
                  <a:lnTo>
                    <a:pt x="418" y="413"/>
                  </a:lnTo>
                  <a:lnTo>
                    <a:pt x="424" y="418"/>
                  </a:lnTo>
                  <a:lnTo>
                    <a:pt x="424" y="419"/>
                  </a:lnTo>
                  <a:lnTo>
                    <a:pt x="429" y="422"/>
                  </a:lnTo>
                  <a:lnTo>
                    <a:pt x="429" y="422"/>
                  </a:lnTo>
                  <a:lnTo>
                    <a:pt x="432" y="425"/>
                  </a:lnTo>
                  <a:lnTo>
                    <a:pt x="432" y="424"/>
                  </a:lnTo>
                  <a:lnTo>
                    <a:pt x="434" y="426"/>
                  </a:lnTo>
                  <a:lnTo>
                    <a:pt x="435" y="427"/>
                  </a:lnTo>
                  <a:lnTo>
                    <a:pt x="438" y="429"/>
                  </a:lnTo>
                  <a:lnTo>
                    <a:pt x="437" y="428"/>
                  </a:lnTo>
                  <a:lnTo>
                    <a:pt x="439" y="430"/>
                  </a:lnTo>
                  <a:lnTo>
                    <a:pt x="439" y="407"/>
                  </a:lnTo>
                  <a:lnTo>
                    <a:pt x="440" y="406"/>
                  </a:lnTo>
                  <a:lnTo>
                    <a:pt x="437" y="407"/>
                  </a:lnTo>
                  <a:lnTo>
                    <a:pt x="435" y="408"/>
                  </a:lnTo>
                  <a:lnTo>
                    <a:pt x="431" y="409"/>
                  </a:lnTo>
                  <a:lnTo>
                    <a:pt x="431" y="409"/>
                  </a:lnTo>
                  <a:lnTo>
                    <a:pt x="425" y="411"/>
                  </a:lnTo>
                  <a:lnTo>
                    <a:pt x="425" y="412"/>
                  </a:lnTo>
                  <a:lnTo>
                    <a:pt x="419" y="414"/>
                  </a:lnTo>
                  <a:lnTo>
                    <a:pt x="417" y="415"/>
                  </a:lnTo>
                  <a:lnTo>
                    <a:pt x="410" y="420"/>
                  </a:lnTo>
                  <a:lnTo>
                    <a:pt x="409" y="420"/>
                  </a:lnTo>
                  <a:lnTo>
                    <a:pt x="400" y="426"/>
                  </a:lnTo>
                  <a:lnTo>
                    <a:pt x="400" y="427"/>
                  </a:lnTo>
                  <a:lnTo>
                    <a:pt x="391" y="434"/>
                  </a:lnTo>
                  <a:lnTo>
                    <a:pt x="390" y="435"/>
                  </a:lnTo>
                  <a:lnTo>
                    <a:pt x="381" y="444"/>
                  </a:lnTo>
                  <a:lnTo>
                    <a:pt x="380" y="444"/>
                  </a:lnTo>
                  <a:lnTo>
                    <a:pt x="370" y="455"/>
                  </a:lnTo>
                  <a:lnTo>
                    <a:pt x="369" y="456"/>
                  </a:lnTo>
                  <a:lnTo>
                    <a:pt x="359" y="469"/>
                  </a:lnTo>
                  <a:lnTo>
                    <a:pt x="358" y="470"/>
                  </a:lnTo>
                  <a:lnTo>
                    <a:pt x="348" y="485"/>
                  </a:lnTo>
                  <a:lnTo>
                    <a:pt x="348" y="486"/>
                  </a:lnTo>
                  <a:lnTo>
                    <a:pt x="337" y="502"/>
                  </a:lnTo>
                  <a:lnTo>
                    <a:pt x="337" y="503"/>
                  </a:lnTo>
                  <a:lnTo>
                    <a:pt x="326" y="522"/>
                  </a:lnTo>
                  <a:lnTo>
                    <a:pt x="326" y="522"/>
                  </a:lnTo>
                  <a:lnTo>
                    <a:pt x="315" y="541"/>
                  </a:lnTo>
                  <a:lnTo>
                    <a:pt x="315" y="542"/>
                  </a:lnTo>
                  <a:lnTo>
                    <a:pt x="304" y="563"/>
                  </a:lnTo>
                  <a:lnTo>
                    <a:pt x="304" y="563"/>
                  </a:lnTo>
                  <a:lnTo>
                    <a:pt x="293" y="585"/>
                  </a:lnTo>
                  <a:lnTo>
                    <a:pt x="293" y="585"/>
                  </a:lnTo>
                  <a:lnTo>
                    <a:pt x="282" y="606"/>
                  </a:lnTo>
                  <a:lnTo>
                    <a:pt x="282" y="607"/>
                  </a:lnTo>
                  <a:lnTo>
                    <a:pt x="271" y="629"/>
                  </a:lnTo>
                  <a:lnTo>
                    <a:pt x="271" y="628"/>
                  </a:lnTo>
                  <a:lnTo>
                    <a:pt x="260" y="649"/>
                  </a:lnTo>
                  <a:lnTo>
                    <a:pt x="260" y="649"/>
                  </a:lnTo>
                  <a:lnTo>
                    <a:pt x="249" y="669"/>
                  </a:lnTo>
                  <a:lnTo>
                    <a:pt x="249" y="669"/>
                  </a:lnTo>
                  <a:lnTo>
                    <a:pt x="239" y="687"/>
                  </a:lnTo>
                  <a:lnTo>
                    <a:pt x="239" y="687"/>
                  </a:lnTo>
                  <a:lnTo>
                    <a:pt x="229" y="705"/>
                  </a:lnTo>
                  <a:lnTo>
                    <a:pt x="229" y="704"/>
                  </a:lnTo>
                  <a:lnTo>
                    <a:pt x="219" y="719"/>
                  </a:lnTo>
                  <a:lnTo>
                    <a:pt x="219" y="719"/>
                  </a:lnTo>
                  <a:lnTo>
                    <a:pt x="211" y="732"/>
                  </a:lnTo>
                  <a:lnTo>
                    <a:pt x="211" y="732"/>
                  </a:lnTo>
                  <a:lnTo>
                    <a:pt x="204" y="742"/>
                  </a:lnTo>
                  <a:lnTo>
                    <a:pt x="204" y="742"/>
                  </a:lnTo>
                  <a:lnTo>
                    <a:pt x="197" y="751"/>
                  </a:lnTo>
                  <a:lnTo>
                    <a:pt x="198" y="751"/>
                  </a:lnTo>
                  <a:lnTo>
                    <a:pt x="192" y="758"/>
                  </a:lnTo>
                  <a:lnTo>
                    <a:pt x="191" y="759"/>
                  </a:lnTo>
                  <a:lnTo>
                    <a:pt x="187" y="765"/>
                  </a:lnTo>
                  <a:lnTo>
                    <a:pt x="188" y="764"/>
                  </a:lnTo>
                  <a:lnTo>
                    <a:pt x="184" y="769"/>
                  </a:lnTo>
                  <a:lnTo>
                    <a:pt x="184" y="769"/>
                  </a:lnTo>
                  <a:lnTo>
                    <a:pt x="182" y="772"/>
                  </a:lnTo>
                  <a:lnTo>
                    <a:pt x="184" y="770"/>
                  </a:lnTo>
                  <a:lnTo>
                    <a:pt x="182" y="772"/>
                  </a:lnTo>
                  <a:lnTo>
                    <a:pt x="177" y="776"/>
                  </a:lnTo>
                  <a:lnTo>
                    <a:pt x="176" y="778"/>
                  </a:lnTo>
                  <a:lnTo>
                    <a:pt x="175" y="781"/>
                  </a:lnTo>
                  <a:lnTo>
                    <a:pt x="173" y="788"/>
                  </a:lnTo>
                  <a:lnTo>
                    <a:pt x="173" y="786"/>
                  </a:lnTo>
                  <a:lnTo>
                    <a:pt x="173" y="788"/>
                  </a:lnTo>
                  <a:lnTo>
                    <a:pt x="174" y="785"/>
                  </a:lnTo>
                  <a:lnTo>
                    <a:pt x="173" y="787"/>
                  </a:lnTo>
                  <a:lnTo>
                    <a:pt x="171" y="794"/>
                  </a:lnTo>
                  <a:lnTo>
                    <a:pt x="172" y="790"/>
                  </a:lnTo>
                  <a:lnTo>
                    <a:pt x="171" y="792"/>
                  </a:lnTo>
                  <a:lnTo>
                    <a:pt x="170" y="794"/>
                  </a:lnTo>
                  <a:lnTo>
                    <a:pt x="170" y="796"/>
                  </a:lnTo>
                  <a:lnTo>
                    <a:pt x="170" y="796"/>
                  </a:lnTo>
                  <a:lnTo>
                    <a:pt x="169" y="799"/>
                  </a:lnTo>
                  <a:lnTo>
                    <a:pt x="169" y="798"/>
                  </a:lnTo>
                  <a:lnTo>
                    <a:pt x="168" y="800"/>
                  </a:lnTo>
                  <a:lnTo>
                    <a:pt x="177" y="819"/>
                  </a:lnTo>
                  <a:lnTo>
                    <a:pt x="178" y="819"/>
                  </a:lnTo>
                  <a:lnTo>
                    <a:pt x="182" y="820"/>
                  </a:lnTo>
                  <a:lnTo>
                    <a:pt x="184" y="821"/>
                  </a:lnTo>
                  <a:lnTo>
                    <a:pt x="187" y="822"/>
                  </a:lnTo>
                  <a:lnTo>
                    <a:pt x="187" y="822"/>
                  </a:lnTo>
                  <a:lnTo>
                    <a:pt x="191" y="823"/>
                  </a:lnTo>
                  <a:lnTo>
                    <a:pt x="191" y="823"/>
                  </a:lnTo>
                  <a:lnTo>
                    <a:pt x="197" y="824"/>
                  </a:lnTo>
                  <a:lnTo>
                    <a:pt x="198" y="825"/>
                  </a:lnTo>
                  <a:lnTo>
                    <a:pt x="204" y="826"/>
                  </a:lnTo>
                  <a:lnTo>
                    <a:pt x="203" y="825"/>
                  </a:lnTo>
                  <a:lnTo>
                    <a:pt x="211" y="827"/>
                  </a:lnTo>
                  <a:lnTo>
                    <a:pt x="211" y="827"/>
                  </a:lnTo>
                  <a:lnTo>
                    <a:pt x="219" y="828"/>
                  </a:lnTo>
                  <a:lnTo>
                    <a:pt x="220" y="828"/>
                  </a:lnTo>
                  <a:lnTo>
                    <a:pt x="229" y="829"/>
                  </a:lnTo>
                  <a:lnTo>
                    <a:pt x="229" y="829"/>
                  </a:lnTo>
                  <a:lnTo>
                    <a:pt x="238" y="831"/>
                  </a:lnTo>
                  <a:lnTo>
                    <a:pt x="239" y="831"/>
                  </a:lnTo>
                  <a:lnTo>
                    <a:pt x="250" y="833"/>
                  </a:lnTo>
                  <a:lnTo>
                    <a:pt x="249" y="832"/>
                  </a:lnTo>
                  <a:lnTo>
                    <a:pt x="260" y="834"/>
                  </a:lnTo>
                  <a:lnTo>
                    <a:pt x="259" y="834"/>
                  </a:lnTo>
                  <a:lnTo>
                    <a:pt x="271" y="837"/>
                  </a:lnTo>
                  <a:lnTo>
                    <a:pt x="271" y="837"/>
                  </a:lnTo>
                  <a:lnTo>
                    <a:pt x="284" y="840"/>
                  </a:lnTo>
                  <a:lnTo>
                    <a:pt x="284" y="840"/>
                  </a:lnTo>
                  <a:lnTo>
                    <a:pt x="298" y="844"/>
                  </a:lnTo>
                  <a:lnTo>
                    <a:pt x="297" y="844"/>
                  </a:lnTo>
                  <a:lnTo>
                    <a:pt x="314" y="849"/>
                  </a:lnTo>
                  <a:lnTo>
                    <a:pt x="313" y="849"/>
                  </a:lnTo>
                  <a:lnTo>
                    <a:pt x="330" y="854"/>
                  </a:lnTo>
                  <a:lnTo>
                    <a:pt x="330" y="854"/>
                  </a:lnTo>
                  <a:lnTo>
                    <a:pt x="338" y="857"/>
                  </a:lnTo>
                  <a:lnTo>
                    <a:pt x="338" y="857"/>
                  </a:lnTo>
                  <a:lnTo>
                    <a:pt x="348" y="860"/>
                  </a:lnTo>
                  <a:lnTo>
                    <a:pt x="347" y="860"/>
                  </a:lnTo>
                  <a:lnTo>
                    <a:pt x="356" y="863"/>
                  </a:lnTo>
                  <a:lnTo>
                    <a:pt x="357" y="864"/>
                  </a:lnTo>
                  <a:lnTo>
                    <a:pt x="366" y="867"/>
                  </a:lnTo>
                  <a:lnTo>
                    <a:pt x="365" y="866"/>
                  </a:lnTo>
                  <a:lnTo>
                    <a:pt x="382" y="874"/>
                  </a:lnTo>
                  <a:lnTo>
                    <a:pt x="382" y="874"/>
                  </a:lnTo>
                  <a:lnTo>
                    <a:pt x="397" y="881"/>
                  </a:lnTo>
                  <a:lnTo>
                    <a:pt x="395" y="879"/>
                  </a:lnTo>
                  <a:lnTo>
                    <a:pt x="408" y="888"/>
                  </a:lnTo>
                  <a:lnTo>
                    <a:pt x="406" y="886"/>
                  </a:lnTo>
                  <a:lnTo>
                    <a:pt x="414" y="894"/>
                  </a:lnTo>
                  <a:lnTo>
                    <a:pt x="411" y="889"/>
                  </a:lnTo>
                  <a:lnTo>
                    <a:pt x="414" y="898"/>
                  </a:lnTo>
                  <a:lnTo>
                    <a:pt x="413" y="890"/>
                  </a:lnTo>
                  <a:lnTo>
                    <a:pt x="411" y="898"/>
                  </a:lnTo>
                  <a:lnTo>
                    <a:pt x="416" y="890"/>
                  </a:lnTo>
                  <a:lnTo>
                    <a:pt x="403" y="901"/>
                  </a:lnTo>
                  <a:lnTo>
                    <a:pt x="408" y="899"/>
                  </a:lnTo>
                  <a:lnTo>
                    <a:pt x="393" y="905"/>
                  </a:lnTo>
                  <a:lnTo>
                    <a:pt x="394" y="904"/>
                  </a:lnTo>
                  <a:lnTo>
                    <a:pt x="385" y="906"/>
                  </a:lnTo>
                  <a:lnTo>
                    <a:pt x="386" y="906"/>
                  </a:lnTo>
                  <a:lnTo>
                    <a:pt x="377" y="908"/>
                  </a:lnTo>
                  <a:lnTo>
                    <a:pt x="378" y="908"/>
                  </a:lnTo>
                  <a:lnTo>
                    <a:pt x="367" y="908"/>
                  </a:lnTo>
                  <a:lnTo>
                    <a:pt x="369" y="908"/>
                  </a:lnTo>
                  <a:lnTo>
                    <a:pt x="358" y="909"/>
                  </a:lnTo>
                  <a:lnTo>
                    <a:pt x="358" y="909"/>
                  </a:lnTo>
                  <a:lnTo>
                    <a:pt x="346" y="909"/>
                  </a:lnTo>
                  <a:lnTo>
                    <a:pt x="347" y="909"/>
                  </a:lnTo>
                  <a:lnTo>
                    <a:pt x="336" y="908"/>
                  </a:lnTo>
                  <a:lnTo>
                    <a:pt x="337" y="908"/>
                  </a:lnTo>
                  <a:lnTo>
                    <a:pt x="325" y="906"/>
                  </a:lnTo>
                  <a:lnTo>
                    <a:pt x="325" y="906"/>
                  </a:lnTo>
                  <a:lnTo>
                    <a:pt x="313" y="904"/>
                  </a:lnTo>
                  <a:lnTo>
                    <a:pt x="314" y="905"/>
                  </a:lnTo>
                  <a:lnTo>
                    <a:pt x="302" y="901"/>
                  </a:lnTo>
                  <a:lnTo>
                    <a:pt x="303" y="902"/>
                  </a:lnTo>
                  <a:lnTo>
                    <a:pt x="291" y="898"/>
                  </a:lnTo>
                  <a:lnTo>
                    <a:pt x="292" y="898"/>
                  </a:lnTo>
                  <a:lnTo>
                    <a:pt x="281" y="894"/>
                  </a:lnTo>
                  <a:lnTo>
                    <a:pt x="281" y="894"/>
                  </a:lnTo>
                  <a:lnTo>
                    <a:pt x="270" y="890"/>
                  </a:lnTo>
                  <a:lnTo>
                    <a:pt x="272" y="891"/>
                  </a:lnTo>
                  <a:lnTo>
                    <a:pt x="262" y="886"/>
                  </a:lnTo>
                  <a:lnTo>
                    <a:pt x="262" y="886"/>
                  </a:lnTo>
                  <a:lnTo>
                    <a:pt x="253" y="881"/>
                  </a:lnTo>
                  <a:lnTo>
                    <a:pt x="255" y="882"/>
                  </a:lnTo>
                  <a:lnTo>
                    <a:pt x="239" y="872"/>
                  </a:lnTo>
                  <a:lnTo>
                    <a:pt x="239" y="873"/>
                  </a:lnTo>
                  <a:lnTo>
                    <a:pt x="227" y="864"/>
                  </a:lnTo>
                  <a:lnTo>
                    <a:pt x="227" y="864"/>
                  </a:lnTo>
                  <a:lnTo>
                    <a:pt x="217" y="857"/>
                  </a:lnTo>
                  <a:lnTo>
                    <a:pt x="202" y="852"/>
                  </a:lnTo>
                  <a:lnTo>
                    <a:pt x="193" y="872"/>
                  </a:lnTo>
                  <a:lnTo>
                    <a:pt x="208" y="889"/>
                  </a:lnTo>
                  <a:lnTo>
                    <a:pt x="209" y="890"/>
                  </a:lnTo>
                  <a:lnTo>
                    <a:pt x="222" y="899"/>
                  </a:lnTo>
                  <a:lnTo>
                    <a:pt x="223" y="899"/>
                  </a:lnTo>
                  <a:lnTo>
                    <a:pt x="238" y="909"/>
                  </a:lnTo>
                  <a:lnTo>
                    <a:pt x="240" y="909"/>
                  </a:lnTo>
                  <a:lnTo>
                    <a:pt x="249" y="914"/>
                  </a:lnTo>
                  <a:lnTo>
                    <a:pt x="248" y="913"/>
                  </a:lnTo>
                  <a:lnTo>
                    <a:pt x="258" y="918"/>
                  </a:lnTo>
                  <a:lnTo>
                    <a:pt x="260" y="919"/>
                  </a:lnTo>
                  <a:lnTo>
                    <a:pt x="271" y="923"/>
                  </a:lnTo>
                  <a:lnTo>
                    <a:pt x="271" y="923"/>
                  </a:lnTo>
                  <a:lnTo>
                    <a:pt x="282" y="927"/>
                  </a:lnTo>
                  <a:lnTo>
                    <a:pt x="282" y="927"/>
                  </a:lnTo>
                  <a:lnTo>
                    <a:pt x="294" y="930"/>
                  </a:lnTo>
                  <a:lnTo>
                    <a:pt x="295" y="930"/>
                  </a:lnTo>
                  <a:lnTo>
                    <a:pt x="307" y="934"/>
                  </a:lnTo>
                  <a:lnTo>
                    <a:pt x="308" y="934"/>
                  </a:lnTo>
                  <a:lnTo>
                    <a:pt x="320" y="936"/>
                  </a:lnTo>
                  <a:lnTo>
                    <a:pt x="321" y="936"/>
                  </a:lnTo>
                  <a:lnTo>
                    <a:pt x="333" y="938"/>
                  </a:lnTo>
                  <a:lnTo>
                    <a:pt x="334" y="938"/>
                  </a:lnTo>
                  <a:lnTo>
                    <a:pt x="345" y="939"/>
                  </a:lnTo>
                  <a:lnTo>
                    <a:pt x="346" y="939"/>
                  </a:lnTo>
                  <a:lnTo>
                    <a:pt x="358" y="939"/>
                  </a:lnTo>
                  <a:lnTo>
                    <a:pt x="359" y="939"/>
                  </a:lnTo>
                  <a:lnTo>
                    <a:pt x="370" y="938"/>
                  </a:lnTo>
                  <a:lnTo>
                    <a:pt x="370" y="938"/>
                  </a:lnTo>
                  <a:lnTo>
                    <a:pt x="381" y="937"/>
                  </a:lnTo>
                  <a:lnTo>
                    <a:pt x="382" y="937"/>
                  </a:lnTo>
                  <a:lnTo>
                    <a:pt x="391" y="935"/>
                  </a:lnTo>
                  <a:lnTo>
                    <a:pt x="393" y="935"/>
                  </a:lnTo>
                  <a:lnTo>
                    <a:pt x="402" y="933"/>
                  </a:lnTo>
                  <a:lnTo>
                    <a:pt x="403" y="932"/>
                  </a:lnTo>
                  <a:lnTo>
                    <a:pt x="418" y="926"/>
                  </a:lnTo>
                  <a:lnTo>
                    <a:pt x="435" y="912"/>
                  </a:lnTo>
                  <a:lnTo>
                    <a:pt x="442" y="896"/>
                  </a:lnTo>
                  <a:lnTo>
                    <a:pt x="437" y="879"/>
                  </a:lnTo>
                  <a:lnTo>
                    <a:pt x="426" y="865"/>
                  </a:lnTo>
                  <a:lnTo>
                    <a:pt x="424" y="864"/>
                  </a:lnTo>
                  <a:lnTo>
                    <a:pt x="411" y="855"/>
                  </a:lnTo>
                  <a:lnTo>
                    <a:pt x="409" y="854"/>
                  </a:lnTo>
                  <a:lnTo>
                    <a:pt x="394" y="847"/>
                  </a:lnTo>
                  <a:lnTo>
                    <a:pt x="394" y="847"/>
                  </a:lnTo>
                  <a:lnTo>
                    <a:pt x="377" y="839"/>
                  </a:lnTo>
                  <a:lnTo>
                    <a:pt x="375" y="838"/>
                  </a:lnTo>
                  <a:lnTo>
                    <a:pt x="366" y="835"/>
                  </a:lnTo>
                  <a:lnTo>
                    <a:pt x="367" y="836"/>
                  </a:lnTo>
                  <a:lnTo>
                    <a:pt x="358" y="832"/>
                  </a:lnTo>
                  <a:lnTo>
                    <a:pt x="357" y="831"/>
                  </a:lnTo>
                  <a:lnTo>
                    <a:pt x="348" y="829"/>
                  </a:lnTo>
                  <a:lnTo>
                    <a:pt x="348" y="829"/>
                  </a:lnTo>
                  <a:lnTo>
                    <a:pt x="339" y="826"/>
                  </a:lnTo>
                  <a:lnTo>
                    <a:pt x="339" y="826"/>
                  </a:lnTo>
                  <a:lnTo>
                    <a:pt x="322" y="821"/>
                  </a:lnTo>
                  <a:lnTo>
                    <a:pt x="321" y="821"/>
                  </a:lnTo>
                  <a:lnTo>
                    <a:pt x="305" y="817"/>
                  </a:lnTo>
                  <a:lnTo>
                    <a:pt x="304" y="817"/>
                  </a:lnTo>
                  <a:lnTo>
                    <a:pt x="290" y="813"/>
                  </a:lnTo>
                  <a:lnTo>
                    <a:pt x="290" y="813"/>
                  </a:lnTo>
                  <a:lnTo>
                    <a:pt x="277" y="810"/>
                  </a:lnTo>
                  <a:lnTo>
                    <a:pt x="278" y="811"/>
                  </a:lnTo>
                  <a:lnTo>
                    <a:pt x="266" y="807"/>
                  </a:lnTo>
                  <a:lnTo>
                    <a:pt x="265" y="807"/>
                  </a:lnTo>
                  <a:lnTo>
                    <a:pt x="253" y="805"/>
                  </a:lnTo>
                  <a:lnTo>
                    <a:pt x="253" y="805"/>
                  </a:lnTo>
                  <a:lnTo>
                    <a:pt x="243" y="804"/>
                  </a:lnTo>
                  <a:lnTo>
                    <a:pt x="244" y="804"/>
                  </a:lnTo>
                  <a:lnTo>
                    <a:pt x="234" y="802"/>
                  </a:lnTo>
                  <a:lnTo>
                    <a:pt x="233" y="802"/>
                  </a:lnTo>
                  <a:lnTo>
                    <a:pt x="223" y="801"/>
                  </a:lnTo>
                  <a:lnTo>
                    <a:pt x="224" y="801"/>
                  </a:lnTo>
                  <a:lnTo>
                    <a:pt x="216" y="800"/>
                  </a:lnTo>
                  <a:lnTo>
                    <a:pt x="216" y="800"/>
                  </a:lnTo>
                  <a:lnTo>
                    <a:pt x="209" y="798"/>
                  </a:lnTo>
                  <a:lnTo>
                    <a:pt x="208" y="798"/>
                  </a:lnTo>
                  <a:lnTo>
                    <a:pt x="202" y="797"/>
                  </a:lnTo>
                  <a:lnTo>
                    <a:pt x="203" y="798"/>
                  </a:lnTo>
                  <a:lnTo>
                    <a:pt x="197" y="796"/>
                  </a:lnTo>
                  <a:lnTo>
                    <a:pt x="198" y="796"/>
                  </a:lnTo>
                  <a:lnTo>
                    <a:pt x="194" y="795"/>
                  </a:lnTo>
                  <a:lnTo>
                    <a:pt x="193" y="795"/>
                  </a:lnTo>
                  <a:lnTo>
                    <a:pt x="190" y="794"/>
                  </a:lnTo>
                  <a:lnTo>
                    <a:pt x="191" y="795"/>
                  </a:lnTo>
                  <a:lnTo>
                    <a:pt x="187" y="794"/>
                  </a:lnTo>
                  <a:lnTo>
                    <a:pt x="190" y="794"/>
                  </a:lnTo>
                  <a:lnTo>
                    <a:pt x="187" y="793"/>
                  </a:lnTo>
                  <a:lnTo>
                    <a:pt x="193" y="811"/>
                  </a:lnTo>
                  <a:lnTo>
                    <a:pt x="194" y="809"/>
                  </a:lnTo>
                  <a:lnTo>
                    <a:pt x="195" y="808"/>
                  </a:lnTo>
                  <a:lnTo>
                    <a:pt x="196" y="805"/>
                  </a:lnTo>
                  <a:lnTo>
                    <a:pt x="196" y="804"/>
                  </a:lnTo>
                  <a:lnTo>
                    <a:pt x="196" y="802"/>
                  </a:lnTo>
                  <a:lnTo>
                    <a:pt x="195" y="804"/>
                  </a:lnTo>
                  <a:lnTo>
                    <a:pt x="197" y="802"/>
                  </a:lnTo>
                  <a:lnTo>
                    <a:pt x="198" y="796"/>
                  </a:lnTo>
                  <a:lnTo>
                    <a:pt x="196" y="801"/>
                  </a:lnTo>
                  <a:lnTo>
                    <a:pt x="197" y="799"/>
                  </a:lnTo>
                  <a:lnTo>
                    <a:pt x="199" y="795"/>
                  </a:lnTo>
                  <a:lnTo>
                    <a:pt x="200" y="792"/>
                  </a:lnTo>
                  <a:lnTo>
                    <a:pt x="200" y="789"/>
                  </a:lnTo>
                  <a:lnTo>
                    <a:pt x="198" y="794"/>
                  </a:lnTo>
                  <a:lnTo>
                    <a:pt x="200" y="792"/>
                  </a:lnTo>
                  <a:lnTo>
                    <a:pt x="199" y="794"/>
                  </a:lnTo>
                  <a:lnTo>
                    <a:pt x="201" y="791"/>
                  </a:lnTo>
                  <a:lnTo>
                    <a:pt x="199" y="793"/>
                  </a:lnTo>
                  <a:lnTo>
                    <a:pt x="201" y="791"/>
                  </a:lnTo>
                  <a:lnTo>
                    <a:pt x="203" y="789"/>
                  </a:lnTo>
                  <a:lnTo>
                    <a:pt x="206" y="786"/>
                  </a:lnTo>
                  <a:lnTo>
                    <a:pt x="206" y="786"/>
                  </a:lnTo>
                  <a:lnTo>
                    <a:pt x="209" y="781"/>
                  </a:lnTo>
                  <a:lnTo>
                    <a:pt x="211" y="780"/>
                  </a:lnTo>
                  <a:lnTo>
                    <a:pt x="214" y="774"/>
                  </a:lnTo>
                  <a:lnTo>
                    <a:pt x="213" y="775"/>
                  </a:lnTo>
                  <a:lnTo>
                    <a:pt x="219" y="768"/>
                  </a:lnTo>
                  <a:lnTo>
                    <a:pt x="220" y="767"/>
                  </a:lnTo>
                  <a:lnTo>
                    <a:pt x="226" y="757"/>
                  </a:lnTo>
                  <a:lnTo>
                    <a:pt x="226" y="758"/>
                  </a:lnTo>
                  <a:lnTo>
                    <a:pt x="233" y="747"/>
                  </a:lnTo>
                  <a:lnTo>
                    <a:pt x="233" y="747"/>
                  </a:lnTo>
                  <a:lnTo>
                    <a:pt x="242" y="734"/>
                  </a:lnTo>
                  <a:lnTo>
                    <a:pt x="242" y="733"/>
                  </a:lnTo>
                  <a:lnTo>
                    <a:pt x="251" y="718"/>
                  </a:lnTo>
                  <a:lnTo>
                    <a:pt x="251" y="718"/>
                  </a:lnTo>
                  <a:lnTo>
                    <a:pt x="262" y="701"/>
                  </a:lnTo>
                  <a:lnTo>
                    <a:pt x="262" y="700"/>
                  </a:lnTo>
                  <a:lnTo>
                    <a:pt x="272" y="682"/>
                  </a:lnTo>
                  <a:lnTo>
                    <a:pt x="272" y="682"/>
                  </a:lnTo>
                  <a:lnTo>
                    <a:pt x="284" y="662"/>
                  </a:lnTo>
                  <a:lnTo>
                    <a:pt x="284" y="662"/>
                  </a:lnTo>
                  <a:lnTo>
                    <a:pt x="295" y="641"/>
                  </a:lnTo>
                  <a:lnTo>
                    <a:pt x="295" y="641"/>
                  </a:lnTo>
                  <a:lnTo>
                    <a:pt x="306" y="619"/>
                  </a:lnTo>
                  <a:lnTo>
                    <a:pt x="306" y="619"/>
                  </a:lnTo>
                  <a:lnTo>
                    <a:pt x="317" y="597"/>
                  </a:lnTo>
                  <a:lnTo>
                    <a:pt x="317" y="597"/>
                  </a:lnTo>
                  <a:lnTo>
                    <a:pt x="328" y="575"/>
                  </a:lnTo>
                  <a:lnTo>
                    <a:pt x="328" y="575"/>
                  </a:lnTo>
                  <a:lnTo>
                    <a:pt x="339" y="554"/>
                  </a:lnTo>
                  <a:lnTo>
                    <a:pt x="339" y="554"/>
                  </a:lnTo>
                  <a:lnTo>
                    <a:pt x="349" y="535"/>
                  </a:lnTo>
                  <a:lnTo>
                    <a:pt x="349" y="535"/>
                  </a:lnTo>
                  <a:lnTo>
                    <a:pt x="360" y="516"/>
                  </a:lnTo>
                  <a:lnTo>
                    <a:pt x="360" y="517"/>
                  </a:lnTo>
                  <a:lnTo>
                    <a:pt x="371" y="500"/>
                  </a:lnTo>
                  <a:lnTo>
                    <a:pt x="370" y="500"/>
                  </a:lnTo>
                  <a:lnTo>
                    <a:pt x="381" y="485"/>
                  </a:lnTo>
                  <a:lnTo>
                    <a:pt x="380" y="486"/>
                  </a:lnTo>
                  <a:lnTo>
                    <a:pt x="391" y="473"/>
                  </a:lnTo>
                  <a:lnTo>
                    <a:pt x="390" y="474"/>
                  </a:lnTo>
                  <a:lnTo>
                    <a:pt x="400" y="463"/>
                  </a:lnTo>
                  <a:lnTo>
                    <a:pt x="400" y="464"/>
                  </a:lnTo>
                  <a:lnTo>
                    <a:pt x="409" y="455"/>
                  </a:lnTo>
                  <a:lnTo>
                    <a:pt x="408" y="455"/>
                  </a:lnTo>
                  <a:lnTo>
                    <a:pt x="417" y="448"/>
                  </a:lnTo>
                  <a:lnTo>
                    <a:pt x="416" y="449"/>
                  </a:lnTo>
                  <a:lnTo>
                    <a:pt x="424" y="443"/>
                  </a:lnTo>
                  <a:lnTo>
                    <a:pt x="424" y="444"/>
                  </a:lnTo>
                  <a:lnTo>
                    <a:pt x="431" y="439"/>
                  </a:lnTo>
                  <a:lnTo>
                    <a:pt x="429" y="440"/>
                  </a:lnTo>
                  <a:lnTo>
                    <a:pt x="436" y="438"/>
                  </a:lnTo>
                  <a:lnTo>
                    <a:pt x="436" y="437"/>
                  </a:lnTo>
                  <a:lnTo>
                    <a:pt x="441" y="435"/>
                  </a:lnTo>
                  <a:lnTo>
                    <a:pt x="440" y="436"/>
                  </a:lnTo>
                  <a:lnTo>
                    <a:pt x="445" y="434"/>
                  </a:lnTo>
                  <a:lnTo>
                    <a:pt x="444" y="434"/>
                  </a:lnTo>
                  <a:lnTo>
                    <a:pt x="447" y="433"/>
                  </a:lnTo>
                  <a:lnTo>
                    <a:pt x="448" y="433"/>
                  </a:lnTo>
                  <a:lnTo>
                    <a:pt x="452" y="431"/>
                  </a:lnTo>
                  <a:lnTo>
                    <a:pt x="449" y="405"/>
                  </a:lnTo>
                  <a:lnTo>
                    <a:pt x="451" y="406"/>
                  </a:lnTo>
                  <a:lnTo>
                    <a:pt x="449" y="404"/>
                  </a:lnTo>
                  <a:lnTo>
                    <a:pt x="451" y="406"/>
                  </a:lnTo>
                  <a:lnTo>
                    <a:pt x="449" y="404"/>
                  </a:lnTo>
                  <a:lnTo>
                    <a:pt x="448" y="403"/>
                  </a:lnTo>
                  <a:lnTo>
                    <a:pt x="444" y="401"/>
                  </a:lnTo>
                  <a:lnTo>
                    <a:pt x="444" y="400"/>
                  </a:lnTo>
                  <a:lnTo>
                    <a:pt x="439" y="397"/>
                  </a:lnTo>
                  <a:lnTo>
                    <a:pt x="440" y="398"/>
                  </a:lnTo>
                  <a:lnTo>
                    <a:pt x="434" y="393"/>
                  </a:lnTo>
                  <a:lnTo>
                    <a:pt x="434" y="393"/>
                  </a:lnTo>
                  <a:lnTo>
                    <a:pt x="427" y="387"/>
                  </a:lnTo>
                  <a:lnTo>
                    <a:pt x="428" y="388"/>
                  </a:lnTo>
                  <a:lnTo>
                    <a:pt x="419" y="380"/>
                  </a:lnTo>
                  <a:lnTo>
                    <a:pt x="419" y="380"/>
                  </a:lnTo>
                  <a:lnTo>
                    <a:pt x="408" y="372"/>
                  </a:lnTo>
                  <a:lnTo>
                    <a:pt x="409" y="372"/>
                  </a:lnTo>
                  <a:lnTo>
                    <a:pt x="399" y="363"/>
                  </a:lnTo>
                  <a:lnTo>
                    <a:pt x="399" y="363"/>
                  </a:lnTo>
                  <a:lnTo>
                    <a:pt x="387" y="353"/>
                  </a:lnTo>
                  <a:lnTo>
                    <a:pt x="387" y="353"/>
                  </a:lnTo>
                  <a:lnTo>
                    <a:pt x="374" y="341"/>
                  </a:lnTo>
                  <a:lnTo>
                    <a:pt x="374" y="341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45" y="315"/>
                  </a:lnTo>
                  <a:lnTo>
                    <a:pt x="345" y="315"/>
                  </a:lnTo>
                  <a:lnTo>
                    <a:pt x="329" y="302"/>
                  </a:lnTo>
                  <a:lnTo>
                    <a:pt x="330" y="302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297" y="271"/>
                  </a:lnTo>
                  <a:lnTo>
                    <a:pt x="297" y="271"/>
                  </a:lnTo>
                  <a:lnTo>
                    <a:pt x="279" y="255"/>
                  </a:lnTo>
                  <a:lnTo>
                    <a:pt x="279" y="255"/>
                  </a:lnTo>
                  <a:lnTo>
                    <a:pt x="260" y="239"/>
                  </a:lnTo>
                  <a:lnTo>
                    <a:pt x="260" y="239"/>
                  </a:lnTo>
                  <a:lnTo>
                    <a:pt x="242" y="222"/>
                  </a:lnTo>
                  <a:lnTo>
                    <a:pt x="242" y="222"/>
                  </a:lnTo>
                  <a:lnTo>
                    <a:pt x="223" y="206"/>
                  </a:lnTo>
                  <a:lnTo>
                    <a:pt x="224" y="206"/>
                  </a:lnTo>
                  <a:lnTo>
                    <a:pt x="206" y="190"/>
                  </a:lnTo>
                  <a:lnTo>
                    <a:pt x="206" y="190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58" y="147"/>
                  </a:lnTo>
                  <a:lnTo>
                    <a:pt x="158" y="147"/>
                  </a:lnTo>
                  <a:lnTo>
                    <a:pt x="143" y="134"/>
                  </a:lnTo>
                  <a:lnTo>
                    <a:pt x="143" y="134"/>
                  </a:lnTo>
                  <a:lnTo>
                    <a:pt x="130" y="122"/>
                  </a:lnTo>
                  <a:lnTo>
                    <a:pt x="129" y="122"/>
                  </a:lnTo>
                  <a:lnTo>
                    <a:pt x="116" y="110"/>
                  </a:lnTo>
                  <a:lnTo>
                    <a:pt x="116" y="110"/>
                  </a:lnTo>
                  <a:lnTo>
                    <a:pt x="104" y="99"/>
                  </a:lnTo>
                  <a:lnTo>
                    <a:pt x="104" y="99"/>
                  </a:lnTo>
                  <a:lnTo>
                    <a:pt x="92" y="88"/>
                  </a:lnTo>
                  <a:lnTo>
                    <a:pt x="92" y="88"/>
                  </a:lnTo>
                  <a:lnTo>
                    <a:pt x="81" y="77"/>
                  </a:lnTo>
                  <a:lnTo>
                    <a:pt x="81" y="77"/>
                  </a:lnTo>
                  <a:lnTo>
                    <a:pt x="70" y="67"/>
                  </a:lnTo>
                  <a:lnTo>
                    <a:pt x="70" y="6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44" y="41"/>
                  </a:lnTo>
                  <a:lnTo>
                    <a:pt x="45" y="42"/>
                  </a:lnTo>
                  <a:lnTo>
                    <a:pt x="38" y="34"/>
                  </a:lnTo>
                  <a:lnTo>
                    <a:pt x="37" y="33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28" y="21"/>
                  </a:lnTo>
                  <a:lnTo>
                    <a:pt x="27" y="21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0" y="11"/>
                  </a:lnTo>
                  <a:lnTo>
                    <a:pt x="20" y="10"/>
                  </a:lnTo>
                  <a:lnTo>
                    <a:pt x="17" y="7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4" y="3"/>
                  </a:lnTo>
                  <a:lnTo>
                    <a:pt x="1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2551113" y="628650"/>
              <a:ext cx="341313" cy="196850"/>
            </a:xfrm>
            <a:custGeom>
              <a:avLst/>
              <a:gdLst>
                <a:gd name="T0" fmla="*/ 14 w 215"/>
                <a:gd name="T1" fmla="*/ 121 h 124"/>
                <a:gd name="T2" fmla="*/ 15 w 215"/>
                <a:gd name="T3" fmla="*/ 121 h 124"/>
                <a:gd name="T4" fmla="*/ 20 w 215"/>
                <a:gd name="T5" fmla="*/ 116 h 124"/>
                <a:gd name="T6" fmla="*/ 32 w 215"/>
                <a:gd name="T7" fmla="*/ 105 h 124"/>
                <a:gd name="T8" fmla="*/ 46 w 215"/>
                <a:gd name="T9" fmla="*/ 94 h 124"/>
                <a:gd name="T10" fmla="*/ 55 w 215"/>
                <a:gd name="T11" fmla="*/ 89 h 124"/>
                <a:gd name="T12" fmla="*/ 66 w 215"/>
                <a:gd name="T13" fmla="*/ 82 h 124"/>
                <a:gd name="T14" fmla="*/ 77 w 215"/>
                <a:gd name="T15" fmla="*/ 75 h 124"/>
                <a:gd name="T16" fmla="*/ 89 w 215"/>
                <a:gd name="T17" fmla="*/ 67 h 124"/>
                <a:gd name="T18" fmla="*/ 103 w 215"/>
                <a:gd name="T19" fmla="*/ 61 h 124"/>
                <a:gd name="T20" fmla="*/ 117 w 215"/>
                <a:gd name="T21" fmla="*/ 53 h 124"/>
                <a:gd name="T22" fmla="*/ 132 w 215"/>
                <a:gd name="T23" fmla="*/ 46 h 124"/>
                <a:gd name="T24" fmla="*/ 146 w 215"/>
                <a:gd name="T25" fmla="*/ 40 h 124"/>
                <a:gd name="T26" fmla="*/ 162 w 215"/>
                <a:gd name="T27" fmla="*/ 33 h 124"/>
                <a:gd name="T28" fmla="*/ 176 w 215"/>
                <a:gd name="T29" fmla="*/ 26 h 124"/>
                <a:gd name="T30" fmla="*/ 191 w 215"/>
                <a:gd name="T31" fmla="*/ 19 h 124"/>
                <a:gd name="T32" fmla="*/ 203 w 215"/>
                <a:gd name="T33" fmla="*/ 13 h 124"/>
                <a:gd name="T34" fmla="*/ 215 w 215"/>
                <a:gd name="T35" fmla="*/ 7 h 124"/>
                <a:gd name="T36" fmla="*/ 200 w 215"/>
                <a:gd name="T37" fmla="*/ 0 h 124"/>
                <a:gd name="T38" fmla="*/ 185 w 215"/>
                <a:gd name="T39" fmla="*/ 3 h 124"/>
                <a:gd name="T40" fmla="*/ 168 w 215"/>
                <a:gd name="T41" fmla="*/ 7 h 124"/>
                <a:gd name="T42" fmla="*/ 153 w 215"/>
                <a:gd name="T43" fmla="*/ 12 h 124"/>
                <a:gd name="T44" fmla="*/ 137 w 215"/>
                <a:gd name="T45" fmla="*/ 18 h 124"/>
                <a:gd name="T46" fmla="*/ 121 w 215"/>
                <a:gd name="T47" fmla="*/ 25 h 124"/>
                <a:gd name="T48" fmla="*/ 106 w 215"/>
                <a:gd name="T49" fmla="*/ 33 h 124"/>
                <a:gd name="T50" fmla="*/ 93 w 215"/>
                <a:gd name="T51" fmla="*/ 40 h 124"/>
                <a:gd name="T52" fmla="*/ 78 w 215"/>
                <a:gd name="T53" fmla="*/ 48 h 124"/>
                <a:gd name="T54" fmla="*/ 64 w 215"/>
                <a:gd name="T55" fmla="*/ 55 h 124"/>
                <a:gd name="T56" fmla="*/ 53 w 215"/>
                <a:gd name="T57" fmla="*/ 63 h 124"/>
                <a:gd name="T58" fmla="*/ 43 w 215"/>
                <a:gd name="T59" fmla="*/ 70 h 124"/>
                <a:gd name="T60" fmla="*/ 32 w 215"/>
                <a:gd name="T61" fmla="*/ 77 h 124"/>
                <a:gd name="T62" fmla="*/ 17 w 215"/>
                <a:gd name="T63" fmla="*/ 89 h 124"/>
                <a:gd name="T64" fmla="*/ 1 w 215"/>
                <a:gd name="T65" fmla="*/ 113 h 124"/>
                <a:gd name="T66" fmla="*/ 0 w 215"/>
                <a:gd name="T67" fmla="*/ 116 h 124"/>
                <a:gd name="T68" fmla="*/ 13 w 215"/>
                <a:gd name="T6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124">
                  <a:moveTo>
                    <a:pt x="13" y="123"/>
                  </a:moveTo>
                  <a:lnTo>
                    <a:pt x="14" y="121"/>
                  </a:lnTo>
                  <a:lnTo>
                    <a:pt x="12" y="124"/>
                  </a:lnTo>
                  <a:lnTo>
                    <a:pt x="15" y="121"/>
                  </a:lnTo>
                  <a:lnTo>
                    <a:pt x="15" y="121"/>
                  </a:lnTo>
                  <a:lnTo>
                    <a:pt x="20" y="116"/>
                  </a:lnTo>
                  <a:lnTo>
                    <a:pt x="19" y="117"/>
                  </a:lnTo>
                  <a:lnTo>
                    <a:pt x="32" y="105"/>
                  </a:lnTo>
                  <a:lnTo>
                    <a:pt x="32" y="106"/>
                  </a:lnTo>
                  <a:lnTo>
                    <a:pt x="46" y="94"/>
                  </a:lnTo>
                  <a:lnTo>
                    <a:pt x="45" y="95"/>
                  </a:lnTo>
                  <a:lnTo>
                    <a:pt x="55" y="89"/>
                  </a:lnTo>
                  <a:lnTo>
                    <a:pt x="55" y="88"/>
                  </a:lnTo>
                  <a:lnTo>
                    <a:pt x="66" y="82"/>
                  </a:lnTo>
                  <a:lnTo>
                    <a:pt x="65" y="82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89" y="67"/>
                  </a:lnTo>
                  <a:lnTo>
                    <a:pt x="89" y="68"/>
                  </a:lnTo>
                  <a:lnTo>
                    <a:pt x="103" y="61"/>
                  </a:lnTo>
                  <a:lnTo>
                    <a:pt x="103" y="61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2" y="46"/>
                  </a:lnTo>
                  <a:lnTo>
                    <a:pt x="132" y="46"/>
                  </a:lnTo>
                  <a:lnTo>
                    <a:pt x="146" y="40"/>
                  </a:lnTo>
                  <a:lnTo>
                    <a:pt x="146" y="40"/>
                  </a:lnTo>
                  <a:lnTo>
                    <a:pt x="162" y="33"/>
                  </a:lnTo>
                  <a:lnTo>
                    <a:pt x="163" y="33"/>
                  </a:lnTo>
                  <a:lnTo>
                    <a:pt x="176" y="26"/>
                  </a:lnTo>
                  <a:lnTo>
                    <a:pt x="176" y="26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203" y="13"/>
                  </a:lnTo>
                  <a:lnTo>
                    <a:pt x="204" y="13"/>
                  </a:lnTo>
                  <a:lnTo>
                    <a:pt x="215" y="7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69" y="6"/>
                  </a:lnTo>
                  <a:lnTo>
                    <a:pt x="168" y="7"/>
                  </a:lnTo>
                  <a:lnTo>
                    <a:pt x="154" y="11"/>
                  </a:lnTo>
                  <a:lnTo>
                    <a:pt x="153" y="12"/>
                  </a:lnTo>
                  <a:lnTo>
                    <a:pt x="137" y="18"/>
                  </a:lnTo>
                  <a:lnTo>
                    <a:pt x="137" y="18"/>
                  </a:lnTo>
                  <a:lnTo>
                    <a:pt x="122" y="25"/>
                  </a:lnTo>
                  <a:lnTo>
                    <a:pt x="121" y="25"/>
                  </a:lnTo>
                  <a:lnTo>
                    <a:pt x="107" y="32"/>
                  </a:lnTo>
                  <a:lnTo>
                    <a:pt x="106" y="33"/>
                  </a:lnTo>
                  <a:lnTo>
                    <a:pt x="93" y="40"/>
                  </a:lnTo>
                  <a:lnTo>
                    <a:pt x="93" y="40"/>
                  </a:lnTo>
                  <a:lnTo>
                    <a:pt x="78" y="47"/>
                  </a:lnTo>
                  <a:lnTo>
                    <a:pt x="78" y="48"/>
                  </a:lnTo>
                  <a:lnTo>
                    <a:pt x="65" y="55"/>
                  </a:lnTo>
                  <a:lnTo>
                    <a:pt x="64" y="55"/>
                  </a:lnTo>
                  <a:lnTo>
                    <a:pt x="53" y="63"/>
                  </a:lnTo>
                  <a:lnTo>
                    <a:pt x="53" y="63"/>
                  </a:lnTo>
                  <a:lnTo>
                    <a:pt x="43" y="70"/>
                  </a:lnTo>
                  <a:lnTo>
                    <a:pt x="43" y="70"/>
                  </a:lnTo>
                  <a:lnTo>
                    <a:pt x="33" y="76"/>
                  </a:lnTo>
                  <a:lnTo>
                    <a:pt x="32" y="77"/>
                  </a:lnTo>
                  <a:lnTo>
                    <a:pt x="18" y="89"/>
                  </a:lnTo>
                  <a:lnTo>
                    <a:pt x="17" y="89"/>
                  </a:lnTo>
                  <a:lnTo>
                    <a:pt x="5" y="102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0" y="116"/>
                  </a:lnTo>
                  <a:lnTo>
                    <a:pt x="1" y="123"/>
                  </a:lnTo>
                  <a:lnTo>
                    <a:pt x="13" y="12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2722563" y="688975"/>
              <a:ext cx="119063" cy="439738"/>
            </a:xfrm>
            <a:custGeom>
              <a:avLst/>
              <a:gdLst>
                <a:gd name="T0" fmla="*/ 37 w 75"/>
                <a:gd name="T1" fmla="*/ 5 h 277"/>
                <a:gd name="T2" fmla="*/ 26 w 75"/>
                <a:gd name="T3" fmla="*/ 6 h 277"/>
                <a:gd name="T4" fmla="*/ 13 w 75"/>
                <a:gd name="T5" fmla="*/ 12 h 277"/>
                <a:gd name="T6" fmla="*/ 1 w 75"/>
                <a:gd name="T7" fmla="*/ 24 h 277"/>
                <a:gd name="T8" fmla="*/ 2 w 75"/>
                <a:gd name="T9" fmla="*/ 48 h 277"/>
                <a:gd name="T10" fmla="*/ 7 w 75"/>
                <a:gd name="T11" fmla="*/ 61 h 277"/>
                <a:gd name="T12" fmla="*/ 12 w 75"/>
                <a:gd name="T13" fmla="*/ 77 h 277"/>
                <a:gd name="T14" fmla="*/ 17 w 75"/>
                <a:gd name="T15" fmla="*/ 96 h 277"/>
                <a:gd name="T16" fmla="*/ 22 w 75"/>
                <a:gd name="T17" fmla="*/ 117 h 277"/>
                <a:gd name="T18" fmla="*/ 27 w 75"/>
                <a:gd name="T19" fmla="*/ 140 h 277"/>
                <a:gd name="T20" fmla="*/ 32 w 75"/>
                <a:gd name="T21" fmla="*/ 162 h 277"/>
                <a:gd name="T22" fmla="*/ 36 w 75"/>
                <a:gd name="T23" fmla="*/ 183 h 277"/>
                <a:gd name="T24" fmla="*/ 40 w 75"/>
                <a:gd name="T25" fmla="*/ 203 h 277"/>
                <a:gd name="T26" fmla="*/ 43 w 75"/>
                <a:gd name="T27" fmla="*/ 221 h 277"/>
                <a:gd name="T28" fmla="*/ 47 w 75"/>
                <a:gd name="T29" fmla="*/ 236 h 277"/>
                <a:gd name="T30" fmla="*/ 50 w 75"/>
                <a:gd name="T31" fmla="*/ 248 h 277"/>
                <a:gd name="T32" fmla="*/ 52 w 75"/>
                <a:gd name="T33" fmla="*/ 258 h 277"/>
                <a:gd name="T34" fmla="*/ 56 w 75"/>
                <a:gd name="T35" fmla="*/ 268 h 277"/>
                <a:gd name="T36" fmla="*/ 61 w 75"/>
                <a:gd name="T37" fmla="*/ 274 h 277"/>
                <a:gd name="T38" fmla="*/ 73 w 75"/>
                <a:gd name="T39" fmla="*/ 276 h 277"/>
                <a:gd name="T40" fmla="*/ 73 w 75"/>
                <a:gd name="T41" fmla="*/ 274 h 277"/>
                <a:gd name="T42" fmla="*/ 75 w 75"/>
                <a:gd name="T43" fmla="*/ 270 h 277"/>
                <a:gd name="T44" fmla="*/ 75 w 75"/>
                <a:gd name="T45" fmla="*/ 262 h 277"/>
                <a:gd name="T46" fmla="*/ 73 w 75"/>
                <a:gd name="T47" fmla="*/ 253 h 277"/>
                <a:gd name="T48" fmla="*/ 72 w 75"/>
                <a:gd name="T49" fmla="*/ 243 h 277"/>
                <a:gd name="T50" fmla="*/ 69 w 75"/>
                <a:gd name="T51" fmla="*/ 231 h 277"/>
                <a:gd name="T52" fmla="*/ 66 w 75"/>
                <a:gd name="T53" fmla="*/ 216 h 277"/>
                <a:gd name="T54" fmla="*/ 62 w 75"/>
                <a:gd name="T55" fmla="*/ 199 h 277"/>
                <a:gd name="T56" fmla="*/ 58 w 75"/>
                <a:gd name="T57" fmla="*/ 179 h 277"/>
                <a:gd name="T58" fmla="*/ 54 w 75"/>
                <a:gd name="T59" fmla="*/ 157 h 277"/>
                <a:gd name="T60" fmla="*/ 49 w 75"/>
                <a:gd name="T61" fmla="*/ 135 h 277"/>
                <a:gd name="T62" fmla="*/ 44 w 75"/>
                <a:gd name="T63" fmla="*/ 112 h 277"/>
                <a:gd name="T64" fmla="*/ 39 w 75"/>
                <a:gd name="T65" fmla="*/ 90 h 277"/>
                <a:gd name="T66" fmla="*/ 33 w 75"/>
                <a:gd name="T67" fmla="*/ 70 h 277"/>
                <a:gd name="T68" fmla="*/ 28 w 75"/>
                <a:gd name="T69" fmla="*/ 54 h 277"/>
                <a:gd name="T70" fmla="*/ 23 w 75"/>
                <a:gd name="T71" fmla="*/ 41 h 277"/>
                <a:gd name="T72" fmla="*/ 21 w 75"/>
                <a:gd name="T73" fmla="*/ 36 h 277"/>
                <a:gd name="T74" fmla="*/ 20 w 75"/>
                <a:gd name="T75" fmla="*/ 34 h 277"/>
                <a:gd name="T76" fmla="*/ 19 w 75"/>
                <a:gd name="T77" fmla="*/ 32 h 277"/>
                <a:gd name="T78" fmla="*/ 24 w 75"/>
                <a:gd name="T79" fmla="*/ 29 h 277"/>
                <a:gd name="T80" fmla="*/ 33 w 75"/>
                <a:gd name="T81" fmla="*/ 24 h 277"/>
                <a:gd name="T82" fmla="*/ 42 w 75"/>
                <a:gd name="T83" fmla="*/ 16 h 277"/>
                <a:gd name="T84" fmla="*/ 53 w 75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" h="277">
                  <a:moveTo>
                    <a:pt x="53" y="0"/>
                  </a:moveTo>
                  <a:lnTo>
                    <a:pt x="37" y="5"/>
                  </a:lnTo>
                  <a:lnTo>
                    <a:pt x="38" y="4"/>
                  </a:lnTo>
                  <a:lnTo>
                    <a:pt x="26" y="6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9" y="14"/>
                  </a:lnTo>
                  <a:lnTo>
                    <a:pt x="1" y="24"/>
                  </a:lnTo>
                  <a:lnTo>
                    <a:pt x="0" y="3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12" y="77"/>
                  </a:lnTo>
                  <a:lnTo>
                    <a:pt x="11" y="77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22" y="117"/>
                  </a:lnTo>
                  <a:lnTo>
                    <a:pt x="22" y="117"/>
                  </a:lnTo>
                  <a:lnTo>
                    <a:pt x="27" y="140"/>
                  </a:lnTo>
                  <a:lnTo>
                    <a:pt x="27" y="140"/>
                  </a:lnTo>
                  <a:lnTo>
                    <a:pt x="32" y="162"/>
                  </a:lnTo>
                  <a:lnTo>
                    <a:pt x="32" y="161"/>
                  </a:lnTo>
                  <a:lnTo>
                    <a:pt x="36" y="183"/>
                  </a:lnTo>
                  <a:lnTo>
                    <a:pt x="36" y="183"/>
                  </a:lnTo>
                  <a:lnTo>
                    <a:pt x="40" y="203"/>
                  </a:lnTo>
                  <a:lnTo>
                    <a:pt x="40" y="203"/>
                  </a:lnTo>
                  <a:lnTo>
                    <a:pt x="43" y="221"/>
                  </a:lnTo>
                  <a:lnTo>
                    <a:pt x="43" y="221"/>
                  </a:lnTo>
                  <a:lnTo>
                    <a:pt x="47" y="236"/>
                  </a:lnTo>
                  <a:lnTo>
                    <a:pt x="47" y="236"/>
                  </a:lnTo>
                  <a:lnTo>
                    <a:pt x="50" y="248"/>
                  </a:lnTo>
                  <a:lnTo>
                    <a:pt x="50" y="249"/>
                  </a:lnTo>
                  <a:lnTo>
                    <a:pt x="52" y="258"/>
                  </a:lnTo>
                  <a:lnTo>
                    <a:pt x="53" y="260"/>
                  </a:lnTo>
                  <a:lnTo>
                    <a:pt x="56" y="268"/>
                  </a:lnTo>
                  <a:lnTo>
                    <a:pt x="58" y="270"/>
                  </a:lnTo>
                  <a:lnTo>
                    <a:pt x="61" y="274"/>
                  </a:lnTo>
                  <a:lnTo>
                    <a:pt x="68" y="277"/>
                  </a:lnTo>
                  <a:lnTo>
                    <a:pt x="73" y="276"/>
                  </a:lnTo>
                  <a:lnTo>
                    <a:pt x="74" y="273"/>
                  </a:lnTo>
                  <a:lnTo>
                    <a:pt x="73" y="274"/>
                  </a:lnTo>
                  <a:lnTo>
                    <a:pt x="74" y="272"/>
                  </a:lnTo>
                  <a:lnTo>
                    <a:pt x="75" y="270"/>
                  </a:lnTo>
                  <a:lnTo>
                    <a:pt x="75" y="264"/>
                  </a:lnTo>
                  <a:lnTo>
                    <a:pt x="75" y="262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2" y="244"/>
                  </a:lnTo>
                  <a:lnTo>
                    <a:pt x="72" y="243"/>
                  </a:lnTo>
                  <a:lnTo>
                    <a:pt x="69" y="231"/>
                  </a:lnTo>
                  <a:lnTo>
                    <a:pt x="69" y="231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62" y="199"/>
                  </a:lnTo>
                  <a:lnTo>
                    <a:pt x="62" y="199"/>
                  </a:lnTo>
                  <a:lnTo>
                    <a:pt x="58" y="179"/>
                  </a:lnTo>
                  <a:lnTo>
                    <a:pt x="58" y="179"/>
                  </a:lnTo>
                  <a:lnTo>
                    <a:pt x="54" y="157"/>
                  </a:lnTo>
                  <a:lnTo>
                    <a:pt x="54" y="157"/>
                  </a:lnTo>
                  <a:lnTo>
                    <a:pt x="49" y="135"/>
                  </a:lnTo>
                  <a:lnTo>
                    <a:pt x="49" y="135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39" y="91"/>
                  </a:lnTo>
                  <a:lnTo>
                    <a:pt x="39" y="90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28" y="55"/>
                  </a:lnTo>
                  <a:lnTo>
                    <a:pt x="28" y="54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1" y="33"/>
                  </a:lnTo>
                  <a:lnTo>
                    <a:pt x="21" y="36"/>
                  </a:lnTo>
                  <a:lnTo>
                    <a:pt x="21" y="29"/>
                  </a:lnTo>
                  <a:lnTo>
                    <a:pt x="20" y="34"/>
                  </a:lnTo>
                  <a:lnTo>
                    <a:pt x="23" y="28"/>
                  </a:lnTo>
                  <a:lnTo>
                    <a:pt x="19" y="32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32" y="24"/>
                  </a:lnTo>
                  <a:lnTo>
                    <a:pt x="33" y="24"/>
                  </a:lnTo>
                  <a:lnTo>
                    <a:pt x="43" y="16"/>
                  </a:lnTo>
                  <a:lnTo>
                    <a:pt x="42" y="16"/>
                  </a:lnTo>
                  <a:lnTo>
                    <a:pt x="56" y="7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2954338" y="844550"/>
              <a:ext cx="200025" cy="238125"/>
            </a:xfrm>
            <a:custGeom>
              <a:avLst/>
              <a:gdLst>
                <a:gd name="T0" fmla="*/ 88 w 126"/>
                <a:gd name="T1" fmla="*/ 72 h 150"/>
                <a:gd name="T2" fmla="*/ 93 w 126"/>
                <a:gd name="T3" fmla="*/ 57 h 150"/>
                <a:gd name="T4" fmla="*/ 91 w 126"/>
                <a:gd name="T5" fmla="*/ 42 h 150"/>
                <a:gd name="T6" fmla="*/ 84 w 126"/>
                <a:gd name="T7" fmla="*/ 27 h 150"/>
                <a:gd name="T8" fmla="*/ 73 w 126"/>
                <a:gd name="T9" fmla="*/ 12 h 150"/>
                <a:gd name="T10" fmla="*/ 52 w 126"/>
                <a:gd name="T11" fmla="*/ 0 h 150"/>
                <a:gd name="T12" fmla="*/ 16 w 126"/>
                <a:gd name="T13" fmla="*/ 25 h 150"/>
                <a:gd name="T14" fmla="*/ 6 w 126"/>
                <a:gd name="T15" fmla="*/ 53 h 150"/>
                <a:gd name="T16" fmla="*/ 1 w 126"/>
                <a:gd name="T17" fmla="*/ 84 h 150"/>
                <a:gd name="T18" fmla="*/ 0 w 126"/>
                <a:gd name="T19" fmla="*/ 113 h 150"/>
                <a:gd name="T20" fmla="*/ 4 w 126"/>
                <a:gd name="T21" fmla="*/ 134 h 150"/>
                <a:gd name="T22" fmla="*/ 35 w 126"/>
                <a:gd name="T23" fmla="*/ 146 h 150"/>
                <a:gd name="T24" fmla="*/ 48 w 126"/>
                <a:gd name="T25" fmla="*/ 132 h 150"/>
                <a:gd name="T26" fmla="*/ 57 w 126"/>
                <a:gd name="T27" fmla="*/ 116 h 150"/>
                <a:gd name="T28" fmla="*/ 63 w 126"/>
                <a:gd name="T29" fmla="*/ 98 h 150"/>
                <a:gd name="T30" fmla="*/ 69 w 126"/>
                <a:gd name="T31" fmla="*/ 81 h 150"/>
                <a:gd name="T32" fmla="*/ 71 w 126"/>
                <a:gd name="T33" fmla="*/ 72 h 150"/>
                <a:gd name="T34" fmla="*/ 53 w 126"/>
                <a:gd name="T35" fmla="*/ 71 h 150"/>
                <a:gd name="T36" fmla="*/ 58 w 126"/>
                <a:gd name="T37" fmla="*/ 81 h 150"/>
                <a:gd name="T38" fmla="*/ 67 w 126"/>
                <a:gd name="T39" fmla="*/ 98 h 150"/>
                <a:gd name="T40" fmla="*/ 78 w 126"/>
                <a:gd name="T41" fmla="*/ 117 h 150"/>
                <a:gd name="T42" fmla="*/ 91 w 126"/>
                <a:gd name="T43" fmla="*/ 136 h 150"/>
                <a:gd name="T44" fmla="*/ 114 w 126"/>
                <a:gd name="T45" fmla="*/ 150 h 150"/>
                <a:gd name="T46" fmla="*/ 125 w 126"/>
                <a:gd name="T47" fmla="*/ 132 h 150"/>
                <a:gd name="T48" fmla="*/ 123 w 126"/>
                <a:gd name="T49" fmla="*/ 133 h 150"/>
                <a:gd name="T50" fmla="*/ 119 w 126"/>
                <a:gd name="T51" fmla="*/ 131 h 150"/>
                <a:gd name="T52" fmla="*/ 111 w 126"/>
                <a:gd name="T53" fmla="*/ 120 h 150"/>
                <a:gd name="T54" fmla="*/ 100 w 126"/>
                <a:gd name="T55" fmla="*/ 104 h 150"/>
                <a:gd name="T56" fmla="*/ 89 w 126"/>
                <a:gd name="T57" fmla="*/ 86 h 150"/>
                <a:gd name="T58" fmla="*/ 81 w 126"/>
                <a:gd name="T59" fmla="*/ 70 h 150"/>
                <a:gd name="T60" fmla="*/ 64 w 126"/>
                <a:gd name="T61" fmla="*/ 52 h 150"/>
                <a:gd name="T62" fmla="*/ 46 w 126"/>
                <a:gd name="T63" fmla="*/ 70 h 150"/>
                <a:gd name="T64" fmla="*/ 43 w 126"/>
                <a:gd name="T65" fmla="*/ 82 h 150"/>
                <a:gd name="T66" fmla="*/ 38 w 126"/>
                <a:gd name="T67" fmla="*/ 98 h 150"/>
                <a:gd name="T68" fmla="*/ 32 w 126"/>
                <a:gd name="T69" fmla="*/ 113 h 150"/>
                <a:gd name="T70" fmla="*/ 25 w 126"/>
                <a:gd name="T71" fmla="*/ 124 h 150"/>
                <a:gd name="T72" fmla="*/ 25 w 126"/>
                <a:gd name="T73" fmla="*/ 127 h 150"/>
                <a:gd name="T74" fmla="*/ 28 w 126"/>
                <a:gd name="T75" fmla="*/ 130 h 150"/>
                <a:gd name="T76" fmla="*/ 24 w 126"/>
                <a:gd name="T77" fmla="*/ 123 h 150"/>
                <a:gd name="T78" fmla="*/ 23 w 126"/>
                <a:gd name="T79" fmla="*/ 102 h 150"/>
                <a:gd name="T80" fmla="*/ 26 w 126"/>
                <a:gd name="T81" fmla="*/ 74 h 150"/>
                <a:gd name="T82" fmla="*/ 33 w 126"/>
                <a:gd name="T83" fmla="*/ 47 h 150"/>
                <a:gd name="T84" fmla="*/ 40 w 126"/>
                <a:gd name="T85" fmla="*/ 29 h 150"/>
                <a:gd name="T86" fmla="*/ 44 w 126"/>
                <a:gd name="T87" fmla="*/ 23 h 150"/>
                <a:gd name="T88" fmla="*/ 49 w 126"/>
                <a:gd name="T89" fmla="*/ 22 h 150"/>
                <a:gd name="T90" fmla="*/ 57 w 126"/>
                <a:gd name="T91" fmla="*/ 28 h 150"/>
                <a:gd name="T92" fmla="*/ 65 w 126"/>
                <a:gd name="T93" fmla="*/ 38 h 150"/>
                <a:gd name="T94" fmla="*/ 71 w 126"/>
                <a:gd name="T95" fmla="*/ 48 h 150"/>
                <a:gd name="T96" fmla="*/ 74 w 126"/>
                <a:gd name="T97" fmla="*/ 58 h 150"/>
                <a:gd name="T98" fmla="*/ 74 w 126"/>
                <a:gd name="T99" fmla="*/ 68 h 150"/>
                <a:gd name="T100" fmla="*/ 76 w 126"/>
                <a:gd name="T101" fmla="*/ 8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6" h="150">
                  <a:moveTo>
                    <a:pt x="76" y="86"/>
                  </a:moveTo>
                  <a:lnTo>
                    <a:pt x="84" y="79"/>
                  </a:lnTo>
                  <a:lnTo>
                    <a:pt x="86" y="77"/>
                  </a:lnTo>
                  <a:lnTo>
                    <a:pt x="88" y="72"/>
                  </a:lnTo>
                  <a:lnTo>
                    <a:pt x="88" y="73"/>
                  </a:lnTo>
                  <a:lnTo>
                    <a:pt x="91" y="68"/>
                  </a:lnTo>
                  <a:lnTo>
                    <a:pt x="93" y="58"/>
                  </a:lnTo>
                  <a:lnTo>
                    <a:pt x="93" y="57"/>
                  </a:lnTo>
                  <a:lnTo>
                    <a:pt x="93" y="52"/>
                  </a:lnTo>
                  <a:lnTo>
                    <a:pt x="93" y="50"/>
                  </a:lnTo>
                  <a:lnTo>
                    <a:pt x="91" y="43"/>
                  </a:lnTo>
                  <a:lnTo>
                    <a:pt x="91" y="42"/>
                  </a:lnTo>
                  <a:lnTo>
                    <a:pt x="89" y="36"/>
                  </a:lnTo>
                  <a:lnTo>
                    <a:pt x="88" y="34"/>
                  </a:lnTo>
                  <a:lnTo>
                    <a:pt x="85" y="27"/>
                  </a:lnTo>
                  <a:lnTo>
                    <a:pt x="84" y="27"/>
                  </a:lnTo>
                  <a:lnTo>
                    <a:pt x="80" y="20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73" y="12"/>
                  </a:lnTo>
                  <a:lnTo>
                    <a:pt x="68" y="8"/>
                  </a:lnTo>
                  <a:lnTo>
                    <a:pt x="67" y="6"/>
                  </a:lnTo>
                  <a:lnTo>
                    <a:pt x="61" y="3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1" y="5"/>
                  </a:lnTo>
                  <a:lnTo>
                    <a:pt x="23" y="13"/>
                  </a:lnTo>
                  <a:lnTo>
                    <a:pt x="16" y="25"/>
                  </a:lnTo>
                  <a:lnTo>
                    <a:pt x="15" y="27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6" y="53"/>
                  </a:lnTo>
                  <a:lnTo>
                    <a:pt x="6" y="54"/>
                  </a:lnTo>
                  <a:lnTo>
                    <a:pt x="3" y="69"/>
                  </a:lnTo>
                  <a:lnTo>
                    <a:pt x="3" y="70"/>
                  </a:lnTo>
                  <a:lnTo>
                    <a:pt x="1" y="84"/>
                  </a:lnTo>
                  <a:lnTo>
                    <a:pt x="1" y="85"/>
                  </a:lnTo>
                  <a:lnTo>
                    <a:pt x="0" y="100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2" y="127"/>
                  </a:lnTo>
                  <a:lnTo>
                    <a:pt x="4" y="134"/>
                  </a:lnTo>
                  <a:lnTo>
                    <a:pt x="8" y="142"/>
                  </a:lnTo>
                  <a:lnTo>
                    <a:pt x="16" y="148"/>
                  </a:lnTo>
                  <a:lnTo>
                    <a:pt x="25" y="150"/>
                  </a:lnTo>
                  <a:lnTo>
                    <a:pt x="35" y="146"/>
                  </a:lnTo>
                  <a:lnTo>
                    <a:pt x="42" y="139"/>
                  </a:lnTo>
                  <a:lnTo>
                    <a:pt x="42" y="139"/>
                  </a:lnTo>
                  <a:lnTo>
                    <a:pt x="47" y="134"/>
                  </a:lnTo>
                  <a:lnTo>
                    <a:pt x="48" y="13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6" y="117"/>
                  </a:lnTo>
                  <a:lnTo>
                    <a:pt x="57" y="116"/>
                  </a:lnTo>
                  <a:lnTo>
                    <a:pt x="60" y="106"/>
                  </a:lnTo>
                  <a:lnTo>
                    <a:pt x="60" y="106"/>
                  </a:lnTo>
                  <a:lnTo>
                    <a:pt x="63" y="97"/>
                  </a:lnTo>
                  <a:lnTo>
                    <a:pt x="63" y="98"/>
                  </a:lnTo>
                  <a:lnTo>
                    <a:pt x="66" y="89"/>
                  </a:lnTo>
                  <a:lnTo>
                    <a:pt x="66" y="89"/>
                  </a:lnTo>
                  <a:lnTo>
                    <a:pt x="68" y="82"/>
                  </a:lnTo>
                  <a:lnTo>
                    <a:pt x="69" y="81"/>
                  </a:lnTo>
                  <a:lnTo>
                    <a:pt x="70" y="75"/>
                  </a:lnTo>
                  <a:lnTo>
                    <a:pt x="70" y="75"/>
                  </a:lnTo>
                  <a:lnTo>
                    <a:pt x="71" y="70"/>
                  </a:lnTo>
                  <a:lnTo>
                    <a:pt x="71" y="72"/>
                  </a:lnTo>
                  <a:lnTo>
                    <a:pt x="72" y="68"/>
                  </a:lnTo>
                  <a:lnTo>
                    <a:pt x="56" y="76"/>
                  </a:lnTo>
                  <a:lnTo>
                    <a:pt x="60" y="77"/>
                  </a:lnTo>
                  <a:lnTo>
                    <a:pt x="53" y="71"/>
                  </a:lnTo>
                  <a:lnTo>
                    <a:pt x="55" y="75"/>
                  </a:lnTo>
                  <a:lnTo>
                    <a:pt x="55" y="75"/>
                  </a:lnTo>
                  <a:lnTo>
                    <a:pt x="58" y="81"/>
                  </a:lnTo>
                  <a:lnTo>
                    <a:pt x="58" y="81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7" y="97"/>
                  </a:lnTo>
                  <a:lnTo>
                    <a:pt x="67" y="98"/>
                  </a:lnTo>
                  <a:lnTo>
                    <a:pt x="72" y="107"/>
                  </a:lnTo>
                  <a:lnTo>
                    <a:pt x="72" y="108"/>
                  </a:lnTo>
                  <a:lnTo>
                    <a:pt x="78" y="117"/>
                  </a:lnTo>
                  <a:lnTo>
                    <a:pt x="78" y="117"/>
                  </a:lnTo>
                  <a:lnTo>
                    <a:pt x="84" y="126"/>
                  </a:lnTo>
                  <a:lnTo>
                    <a:pt x="85" y="127"/>
                  </a:lnTo>
                  <a:lnTo>
                    <a:pt x="91" y="135"/>
                  </a:lnTo>
                  <a:lnTo>
                    <a:pt x="91" y="136"/>
                  </a:lnTo>
                  <a:lnTo>
                    <a:pt x="96" y="141"/>
                  </a:lnTo>
                  <a:lnTo>
                    <a:pt x="97" y="141"/>
                  </a:lnTo>
                  <a:lnTo>
                    <a:pt x="102" y="146"/>
                  </a:lnTo>
                  <a:lnTo>
                    <a:pt x="114" y="150"/>
                  </a:lnTo>
                  <a:lnTo>
                    <a:pt x="123" y="145"/>
                  </a:lnTo>
                  <a:lnTo>
                    <a:pt x="126" y="138"/>
                  </a:lnTo>
                  <a:lnTo>
                    <a:pt x="126" y="136"/>
                  </a:lnTo>
                  <a:lnTo>
                    <a:pt x="125" y="132"/>
                  </a:lnTo>
                  <a:lnTo>
                    <a:pt x="117" y="132"/>
                  </a:lnTo>
                  <a:lnTo>
                    <a:pt x="121" y="131"/>
                  </a:lnTo>
                  <a:lnTo>
                    <a:pt x="118" y="131"/>
                  </a:lnTo>
                  <a:lnTo>
                    <a:pt x="123" y="133"/>
                  </a:lnTo>
                  <a:lnTo>
                    <a:pt x="121" y="131"/>
                  </a:lnTo>
                  <a:lnTo>
                    <a:pt x="119" y="130"/>
                  </a:lnTo>
                  <a:lnTo>
                    <a:pt x="116" y="128"/>
                  </a:lnTo>
                  <a:lnTo>
                    <a:pt x="119" y="131"/>
                  </a:lnTo>
                  <a:lnTo>
                    <a:pt x="115" y="125"/>
                  </a:lnTo>
                  <a:lnTo>
                    <a:pt x="115" y="125"/>
                  </a:lnTo>
                  <a:lnTo>
                    <a:pt x="110" y="119"/>
                  </a:lnTo>
                  <a:lnTo>
                    <a:pt x="111" y="120"/>
                  </a:lnTo>
                  <a:lnTo>
                    <a:pt x="105" y="112"/>
                  </a:lnTo>
                  <a:lnTo>
                    <a:pt x="105" y="113"/>
                  </a:lnTo>
                  <a:lnTo>
                    <a:pt x="99" y="103"/>
                  </a:lnTo>
                  <a:lnTo>
                    <a:pt x="100" y="104"/>
                  </a:lnTo>
                  <a:lnTo>
                    <a:pt x="94" y="94"/>
                  </a:lnTo>
                  <a:lnTo>
                    <a:pt x="94" y="95"/>
                  </a:lnTo>
                  <a:lnTo>
                    <a:pt x="89" y="86"/>
                  </a:lnTo>
                  <a:lnTo>
                    <a:pt x="89" y="86"/>
                  </a:lnTo>
                  <a:lnTo>
                    <a:pt x="84" y="77"/>
                  </a:lnTo>
                  <a:lnTo>
                    <a:pt x="85" y="77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77" y="63"/>
                  </a:lnTo>
                  <a:lnTo>
                    <a:pt x="77" y="62"/>
                  </a:lnTo>
                  <a:lnTo>
                    <a:pt x="74" y="58"/>
                  </a:lnTo>
                  <a:lnTo>
                    <a:pt x="64" y="52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6" y="69"/>
                  </a:lnTo>
                  <a:lnTo>
                    <a:pt x="46" y="70"/>
                  </a:lnTo>
                  <a:lnTo>
                    <a:pt x="44" y="76"/>
                  </a:lnTo>
                  <a:lnTo>
                    <a:pt x="45" y="75"/>
                  </a:lnTo>
                  <a:lnTo>
                    <a:pt x="43" y="82"/>
                  </a:lnTo>
                  <a:lnTo>
                    <a:pt x="43" y="82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38" y="99"/>
                  </a:lnTo>
                  <a:lnTo>
                    <a:pt x="38" y="98"/>
                  </a:lnTo>
                  <a:lnTo>
                    <a:pt x="35" y="107"/>
                  </a:lnTo>
                  <a:lnTo>
                    <a:pt x="35" y="106"/>
                  </a:lnTo>
                  <a:lnTo>
                    <a:pt x="31" y="113"/>
                  </a:lnTo>
                  <a:lnTo>
                    <a:pt x="32" y="113"/>
                  </a:lnTo>
                  <a:lnTo>
                    <a:pt x="28" y="121"/>
                  </a:lnTo>
                  <a:lnTo>
                    <a:pt x="29" y="118"/>
                  </a:lnTo>
                  <a:lnTo>
                    <a:pt x="25" y="124"/>
                  </a:lnTo>
                  <a:lnTo>
                    <a:pt x="25" y="124"/>
                  </a:lnTo>
                  <a:lnTo>
                    <a:pt x="20" y="129"/>
                  </a:lnTo>
                  <a:lnTo>
                    <a:pt x="24" y="126"/>
                  </a:lnTo>
                  <a:lnTo>
                    <a:pt x="20" y="128"/>
                  </a:lnTo>
                  <a:lnTo>
                    <a:pt x="25" y="127"/>
                  </a:lnTo>
                  <a:lnTo>
                    <a:pt x="22" y="127"/>
                  </a:lnTo>
                  <a:lnTo>
                    <a:pt x="27" y="128"/>
                  </a:lnTo>
                  <a:lnTo>
                    <a:pt x="23" y="126"/>
                  </a:lnTo>
                  <a:lnTo>
                    <a:pt x="28" y="130"/>
                  </a:lnTo>
                  <a:lnTo>
                    <a:pt x="25" y="125"/>
                  </a:lnTo>
                  <a:lnTo>
                    <a:pt x="26" y="128"/>
                  </a:lnTo>
                  <a:lnTo>
                    <a:pt x="24" y="121"/>
                  </a:lnTo>
                  <a:lnTo>
                    <a:pt x="24" y="123"/>
                  </a:lnTo>
                  <a:lnTo>
                    <a:pt x="23" y="111"/>
                  </a:lnTo>
                  <a:lnTo>
                    <a:pt x="23" y="113"/>
                  </a:lnTo>
                  <a:lnTo>
                    <a:pt x="23" y="101"/>
                  </a:lnTo>
                  <a:lnTo>
                    <a:pt x="23" y="102"/>
                  </a:lnTo>
                  <a:lnTo>
                    <a:pt x="24" y="86"/>
                  </a:lnTo>
                  <a:lnTo>
                    <a:pt x="23" y="88"/>
                  </a:lnTo>
                  <a:lnTo>
                    <a:pt x="26" y="73"/>
                  </a:lnTo>
                  <a:lnTo>
                    <a:pt x="26" y="74"/>
                  </a:lnTo>
                  <a:lnTo>
                    <a:pt x="29" y="59"/>
                  </a:lnTo>
                  <a:lnTo>
                    <a:pt x="28" y="60"/>
                  </a:lnTo>
                  <a:lnTo>
                    <a:pt x="33" y="46"/>
                  </a:lnTo>
                  <a:lnTo>
                    <a:pt x="33" y="47"/>
                  </a:lnTo>
                  <a:lnTo>
                    <a:pt x="37" y="35"/>
                  </a:lnTo>
                  <a:lnTo>
                    <a:pt x="36" y="37"/>
                  </a:lnTo>
                  <a:lnTo>
                    <a:pt x="42" y="27"/>
                  </a:lnTo>
                  <a:lnTo>
                    <a:pt x="40" y="29"/>
                  </a:lnTo>
                  <a:lnTo>
                    <a:pt x="46" y="23"/>
                  </a:lnTo>
                  <a:lnTo>
                    <a:pt x="43" y="25"/>
                  </a:lnTo>
                  <a:lnTo>
                    <a:pt x="49" y="22"/>
                  </a:lnTo>
                  <a:lnTo>
                    <a:pt x="44" y="23"/>
                  </a:lnTo>
                  <a:lnTo>
                    <a:pt x="50" y="23"/>
                  </a:lnTo>
                  <a:lnTo>
                    <a:pt x="46" y="22"/>
                  </a:lnTo>
                  <a:lnTo>
                    <a:pt x="52" y="24"/>
                  </a:lnTo>
                  <a:lnTo>
                    <a:pt x="49" y="22"/>
                  </a:lnTo>
                  <a:lnTo>
                    <a:pt x="54" y="26"/>
                  </a:lnTo>
                  <a:lnTo>
                    <a:pt x="53" y="25"/>
                  </a:lnTo>
                  <a:lnTo>
                    <a:pt x="58" y="29"/>
                  </a:lnTo>
                  <a:lnTo>
                    <a:pt x="57" y="28"/>
                  </a:lnTo>
                  <a:lnTo>
                    <a:pt x="62" y="34"/>
                  </a:lnTo>
                  <a:lnTo>
                    <a:pt x="62" y="33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9" y="45"/>
                  </a:lnTo>
                  <a:lnTo>
                    <a:pt x="69" y="44"/>
                  </a:lnTo>
                  <a:lnTo>
                    <a:pt x="71" y="50"/>
                  </a:lnTo>
                  <a:lnTo>
                    <a:pt x="71" y="48"/>
                  </a:lnTo>
                  <a:lnTo>
                    <a:pt x="73" y="56"/>
                  </a:lnTo>
                  <a:lnTo>
                    <a:pt x="73" y="55"/>
                  </a:lnTo>
                  <a:lnTo>
                    <a:pt x="74" y="59"/>
                  </a:lnTo>
                  <a:lnTo>
                    <a:pt x="74" y="58"/>
                  </a:lnTo>
                  <a:lnTo>
                    <a:pt x="75" y="64"/>
                  </a:lnTo>
                  <a:lnTo>
                    <a:pt x="75" y="63"/>
                  </a:lnTo>
                  <a:lnTo>
                    <a:pt x="74" y="67"/>
                  </a:lnTo>
                  <a:lnTo>
                    <a:pt x="74" y="68"/>
                  </a:lnTo>
                  <a:lnTo>
                    <a:pt x="74" y="74"/>
                  </a:lnTo>
                  <a:lnTo>
                    <a:pt x="75" y="70"/>
                  </a:lnTo>
                  <a:lnTo>
                    <a:pt x="69" y="7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3125788" y="701675"/>
              <a:ext cx="120650" cy="306388"/>
            </a:xfrm>
            <a:custGeom>
              <a:avLst/>
              <a:gdLst>
                <a:gd name="T0" fmla="*/ 18 w 76"/>
                <a:gd name="T1" fmla="*/ 35 h 193"/>
                <a:gd name="T2" fmla="*/ 20 w 76"/>
                <a:gd name="T3" fmla="*/ 21 h 193"/>
                <a:gd name="T4" fmla="*/ 22 w 76"/>
                <a:gd name="T5" fmla="*/ 10 h 193"/>
                <a:gd name="T6" fmla="*/ 21 w 76"/>
                <a:gd name="T7" fmla="*/ 14 h 193"/>
                <a:gd name="T8" fmla="*/ 3 w 76"/>
                <a:gd name="T9" fmla="*/ 13 h 193"/>
                <a:gd name="T10" fmla="*/ 5 w 76"/>
                <a:gd name="T11" fmla="*/ 20 h 193"/>
                <a:gd name="T12" fmla="*/ 7 w 76"/>
                <a:gd name="T13" fmla="*/ 35 h 193"/>
                <a:gd name="T14" fmla="*/ 11 w 76"/>
                <a:gd name="T15" fmla="*/ 53 h 193"/>
                <a:gd name="T16" fmla="*/ 16 w 76"/>
                <a:gd name="T17" fmla="*/ 74 h 193"/>
                <a:gd name="T18" fmla="*/ 21 w 76"/>
                <a:gd name="T19" fmla="*/ 95 h 193"/>
                <a:gd name="T20" fmla="*/ 28 w 76"/>
                <a:gd name="T21" fmla="*/ 118 h 193"/>
                <a:gd name="T22" fmla="*/ 33 w 76"/>
                <a:gd name="T23" fmla="*/ 136 h 193"/>
                <a:gd name="T24" fmla="*/ 39 w 76"/>
                <a:gd name="T25" fmla="*/ 153 h 193"/>
                <a:gd name="T26" fmla="*/ 44 w 76"/>
                <a:gd name="T27" fmla="*/ 167 h 193"/>
                <a:gd name="T28" fmla="*/ 50 w 76"/>
                <a:gd name="T29" fmla="*/ 179 h 193"/>
                <a:gd name="T30" fmla="*/ 62 w 76"/>
                <a:gd name="T31" fmla="*/ 192 h 193"/>
                <a:gd name="T32" fmla="*/ 76 w 76"/>
                <a:gd name="T33" fmla="*/ 187 h 193"/>
                <a:gd name="T34" fmla="*/ 76 w 76"/>
                <a:gd name="T35" fmla="*/ 187 h 193"/>
                <a:gd name="T36" fmla="*/ 75 w 76"/>
                <a:gd name="T37" fmla="*/ 182 h 193"/>
                <a:gd name="T38" fmla="*/ 73 w 76"/>
                <a:gd name="T39" fmla="*/ 176 h 193"/>
                <a:gd name="T40" fmla="*/ 71 w 76"/>
                <a:gd name="T41" fmla="*/ 168 h 193"/>
                <a:gd name="T42" fmla="*/ 67 w 76"/>
                <a:gd name="T43" fmla="*/ 157 h 193"/>
                <a:gd name="T44" fmla="*/ 62 w 76"/>
                <a:gd name="T45" fmla="*/ 144 h 193"/>
                <a:gd name="T46" fmla="*/ 57 w 76"/>
                <a:gd name="T47" fmla="*/ 128 h 193"/>
                <a:gd name="T48" fmla="*/ 52 w 76"/>
                <a:gd name="T49" fmla="*/ 111 h 193"/>
                <a:gd name="T50" fmla="*/ 46 w 76"/>
                <a:gd name="T51" fmla="*/ 88 h 193"/>
                <a:gd name="T52" fmla="*/ 40 w 76"/>
                <a:gd name="T53" fmla="*/ 67 h 193"/>
                <a:gd name="T54" fmla="*/ 35 w 76"/>
                <a:gd name="T55" fmla="*/ 48 h 193"/>
                <a:gd name="T56" fmla="*/ 32 w 76"/>
                <a:gd name="T57" fmla="*/ 31 h 193"/>
                <a:gd name="T58" fmla="*/ 29 w 76"/>
                <a:gd name="T59" fmla="*/ 15 h 193"/>
                <a:gd name="T60" fmla="*/ 25 w 76"/>
                <a:gd name="T61" fmla="*/ 4 h 193"/>
                <a:gd name="T62" fmla="*/ 1 w 76"/>
                <a:gd name="T63" fmla="*/ 2 h 193"/>
                <a:gd name="T64" fmla="*/ 0 w 76"/>
                <a:gd name="T65" fmla="*/ 23 h 193"/>
                <a:gd name="T66" fmla="*/ 4 w 76"/>
                <a:gd name="T67" fmla="*/ 37 h 193"/>
                <a:gd name="T68" fmla="*/ 17 w 76"/>
                <a:gd name="T69" fmla="*/ 4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193">
                  <a:moveTo>
                    <a:pt x="17" y="43"/>
                  </a:moveTo>
                  <a:lnTo>
                    <a:pt x="18" y="35"/>
                  </a:lnTo>
                  <a:lnTo>
                    <a:pt x="18" y="35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2" y="10"/>
                  </a:lnTo>
                  <a:lnTo>
                    <a:pt x="18" y="17"/>
                  </a:lnTo>
                  <a:lnTo>
                    <a:pt x="21" y="14"/>
                  </a:lnTo>
                  <a:lnTo>
                    <a:pt x="4" y="15"/>
                  </a:lnTo>
                  <a:lnTo>
                    <a:pt x="3" y="13"/>
                  </a:lnTo>
                  <a:lnTo>
                    <a:pt x="6" y="22"/>
                  </a:lnTo>
                  <a:lnTo>
                    <a:pt x="5" y="20"/>
                  </a:lnTo>
                  <a:lnTo>
                    <a:pt x="7" y="34"/>
                  </a:lnTo>
                  <a:lnTo>
                    <a:pt x="7" y="3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21" y="95"/>
                  </a:lnTo>
                  <a:lnTo>
                    <a:pt x="21" y="95"/>
                  </a:lnTo>
                  <a:lnTo>
                    <a:pt x="28" y="117"/>
                  </a:lnTo>
                  <a:lnTo>
                    <a:pt x="28" y="118"/>
                  </a:lnTo>
                  <a:lnTo>
                    <a:pt x="33" y="136"/>
                  </a:lnTo>
                  <a:lnTo>
                    <a:pt x="33" y="136"/>
                  </a:lnTo>
                  <a:lnTo>
                    <a:pt x="38" y="152"/>
                  </a:lnTo>
                  <a:lnTo>
                    <a:pt x="39" y="153"/>
                  </a:lnTo>
                  <a:lnTo>
                    <a:pt x="44" y="166"/>
                  </a:lnTo>
                  <a:lnTo>
                    <a:pt x="44" y="167"/>
                  </a:lnTo>
                  <a:lnTo>
                    <a:pt x="49" y="177"/>
                  </a:lnTo>
                  <a:lnTo>
                    <a:pt x="50" y="179"/>
                  </a:lnTo>
                  <a:lnTo>
                    <a:pt x="54" y="185"/>
                  </a:lnTo>
                  <a:lnTo>
                    <a:pt x="62" y="192"/>
                  </a:lnTo>
                  <a:lnTo>
                    <a:pt x="70" y="193"/>
                  </a:lnTo>
                  <a:lnTo>
                    <a:pt x="76" y="187"/>
                  </a:lnTo>
                  <a:lnTo>
                    <a:pt x="74" y="184"/>
                  </a:lnTo>
                  <a:lnTo>
                    <a:pt x="76" y="187"/>
                  </a:lnTo>
                  <a:lnTo>
                    <a:pt x="75" y="184"/>
                  </a:lnTo>
                  <a:lnTo>
                    <a:pt x="75" y="182"/>
                  </a:lnTo>
                  <a:lnTo>
                    <a:pt x="73" y="176"/>
                  </a:lnTo>
                  <a:lnTo>
                    <a:pt x="73" y="176"/>
                  </a:lnTo>
                  <a:lnTo>
                    <a:pt x="71" y="169"/>
                  </a:lnTo>
                  <a:lnTo>
                    <a:pt x="71" y="168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2" y="144"/>
                  </a:lnTo>
                  <a:lnTo>
                    <a:pt x="62" y="144"/>
                  </a:lnTo>
                  <a:lnTo>
                    <a:pt x="57" y="128"/>
                  </a:lnTo>
                  <a:lnTo>
                    <a:pt x="57" y="128"/>
                  </a:lnTo>
                  <a:lnTo>
                    <a:pt x="52" y="110"/>
                  </a:lnTo>
                  <a:lnTo>
                    <a:pt x="52" y="111"/>
                  </a:lnTo>
                  <a:lnTo>
                    <a:pt x="46" y="88"/>
                  </a:lnTo>
                  <a:lnTo>
                    <a:pt x="46" y="88"/>
                  </a:lnTo>
                  <a:lnTo>
                    <a:pt x="40" y="67"/>
                  </a:lnTo>
                  <a:lnTo>
                    <a:pt x="40" y="67"/>
                  </a:lnTo>
                  <a:lnTo>
                    <a:pt x="35" y="47"/>
                  </a:lnTo>
                  <a:lnTo>
                    <a:pt x="35" y="48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0" y="17"/>
                  </a:lnTo>
                  <a:lnTo>
                    <a:pt x="29" y="15"/>
                  </a:lnTo>
                  <a:lnTo>
                    <a:pt x="26" y="6"/>
                  </a:lnTo>
                  <a:lnTo>
                    <a:pt x="25" y="4"/>
                  </a:lnTo>
                  <a:lnTo>
                    <a:pt x="23" y="0"/>
                  </a:lnTo>
                  <a:lnTo>
                    <a:pt x="1" y="2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4" y="36"/>
                  </a:lnTo>
                  <a:lnTo>
                    <a:pt x="4" y="37"/>
                  </a:lnTo>
                  <a:lnTo>
                    <a:pt x="7" y="44"/>
                  </a:lnTo>
                  <a:lnTo>
                    <a:pt x="17" y="4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3168650" y="768350"/>
              <a:ext cx="157163" cy="198438"/>
            </a:xfrm>
            <a:custGeom>
              <a:avLst/>
              <a:gdLst>
                <a:gd name="T0" fmla="*/ 85 w 99"/>
                <a:gd name="T1" fmla="*/ 9 h 125"/>
                <a:gd name="T2" fmla="*/ 71 w 99"/>
                <a:gd name="T3" fmla="*/ 1 h 125"/>
                <a:gd name="T4" fmla="*/ 66 w 99"/>
                <a:gd name="T5" fmla="*/ 6 h 125"/>
                <a:gd name="T6" fmla="*/ 62 w 99"/>
                <a:gd name="T7" fmla="*/ 11 h 125"/>
                <a:gd name="T8" fmla="*/ 56 w 99"/>
                <a:gd name="T9" fmla="*/ 17 h 125"/>
                <a:gd name="T10" fmla="*/ 50 w 99"/>
                <a:gd name="T11" fmla="*/ 24 h 125"/>
                <a:gd name="T12" fmla="*/ 42 w 99"/>
                <a:gd name="T13" fmla="*/ 32 h 125"/>
                <a:gd name="T14" fmla="*/ 35 w 99"/>
                <a:gd name="T15" fmla="*/ 39 h 125"/>
                <a:gd name="T16" fmla="*/ 27 w 99"/>
                <a:gd name="T17" fmla="*/ 46 h 125"/>
                <a:gd name="T18" fmla="*/ 20 w 99"/>
                <a:gd name="T19" fmla="*/ 51 h 125"/>
                <a:gd name="T20" fmla="*/ 14 w 99"/>
                <a:gd name="T21" fmla="*/ 56 h 125"/>
                <a:gd name="T22" fmla="*/ 10 w 99"/>
                <a:gd name="T23" fmla="*/ 59 h 125"/>
                <a:gd name="T24" fmla="*/ 2 w 99"/>
                <a:gd name="T25" fmla="*/ 68 h 125"/>
                <a:gd name="T26" fmla="*/ 6 w 99"/>
                <a:gd name="T27" fmla="*/ 88 h 125"/>
                <a:gd name="T28" fmla="*/ 10 w 99"/>
                <a:gd name="T29" fmla="*/ 91 h 125"/>
                <a:gd name="T30" fmla="*/ 18 w 99"/>
                <a:gd name="T31" fmla="*/ 96 h 125"/>
                <a:gd name="T32" fmla="*/ 24 w 99"/>
                <a:gd name="T33" fmla="*/ 100 h 125"/>
                <a:gd name="T34" fmla="*/ 32 w 99"/>
                <a:gd name="T35" fmla="*/ 105 h 125"/>
                <a:gd name="T36" fmla="*/ 40 w 99"/>
                <a:gd name="T37" fmla="*/ 109 h 125"/>
                <a:gd name="T38" fmla="*/ 49 w 99"/>
                <a:gd name="T39" fmla="*/ 113 h 125"/>
                <a:gd name="T40" fmla="*/ 58 w 99"/>
                <a:gd name="T41" fmla="*/ 117 h 125"/>
                <a:gd name="T42" fmla="*/ 66 w 99"/>
                <a:gd name="T43" fmla="*/ 120 h 125"/>
                <a:gd name="T44" fmla="*/ 73 w 99"/>
                <a:gd name="T45" fmla="*/ 122 h 125"/>
                <a:gd name="T46" fmla="*/ 78 w 99"/>
                <a:gd name="T47" fmla="*/ 124 h 125"/>
                <a:gd name="T48" fmla="*/ 81 w 99"/>
                <a:gd name="T49" fmla="*/ 125 h 125"/>
                <a:gd name="T50" fmla="*/ 98 w 99"/>
                <a:gd name="T51" fmla="*/ 121 h 125"/>
                <a:gd name="T52" fmla="*/ 92 w 99"/>
                <a:gd name="T53" fmla="*/ 104 h 125"/>
                <a:gd name="T54" fmla="*/ 90 w 99"/>
                <a:gd name="T55" fmla="*/ 102 h 125"/>
                <a:gd name="T56" fmla="*/ 81 w 99"/>
                <a:gd name="T57" fmla="*/ 98 h 125"/>
                <a:gd name="T58" fmla="*/ 75 w 99"/>
                <a:gd name="T59" fmla="*/ 96 h 125"/>
                <a:gd name="T60" fmla="*/ 67 w 99"/>
                <a:gd name="T61" fmla="*/ 93 h 125"/>
                <a:gd name="T62" fmla="*/ 60 w 99"/>
                <a:gd name="T63" fmla="*/ 90 h 125"/>
                <a:gd name="T64" fmla="*/ 52 w 99"/>
                <a:gd name="T65" fmla="*/ 86 h 125"/>
                <a:gd name="T66" fmla="*/ 44 w 99"/>
                <a:gd name="T67" fmla="*/ 83 h 125"/>
                <a:gd name="T68" fmla="*/ 37 w 99"/>
                <a:gd name="T69" fmla="*/ 79 h 125"/>
                <a:gd name="T70" fmla="*/ 30 w 99"/>
                <a:gd name="T71" fmla="*/ 75 h 125"/>
                <a:gd name="T72" fmla="*/ 25 w 99"/>
                <a:gd name="T73" fmla="*/ 72 h 125"/>
                <a:gd name="T74" fmla="*/ 24 w 99"/>
                <a:gd name="T75" fmla="*/ 71 h 125"/>
                <a:gd name="T76" fmla="*/ 24 w 99"/>
                <a:gd name="T77" fmla="*/ 76 h 125"/>
                <a:gd name="T78" fmla="*/ 23 w 99"/>
                <a:gd name="T79" fmla="*/ 79 h 125"/>
                <a:gd name="T80" fmla="*/ 21 w 99"/>
                <a:gd name="T81" fmla="*/ 80 h 125"/>
                <a:gd name="T82" fmla="*/ 25 w 99"/>
                <a:gd name="T83" fmla="*/ 77 h 125"/>
                <a:gd name="T84" fmla="*/ 28 w 99"/>
                <a:gd name="T85" fmla="*/ 74 h 125"/>
                <a:gd name="T86" fmla="*/ 35 w 99"/>
                <a:gd name="T87" fmla="*/ 69 h 125"/>
                <a:gd name="T88" fmla="*/ 42 w 99"/>
                <a:gd name="T89" fmla="*/ 62 h 125"/>
                <a:gd name="T90" fmla="*/ 50 w 99"/>
                <a:gd name="T91" fmla="*/ 54 h 125"/>
                <a:gd name="T92" fmla="*/ 57 w 99"/>
                <a:gd name="T93" fmla="*/ 47 h 125"/>
                <a:gd name="T94" fmla="*/ 65 w 99"/>
                <a:gd name="T95" fmla="*/ 38 h 125"/>
                <a:gd name="T96" fmla="*/ 71 w 99"/>
                <a:gd name="T97" fmla="*/ 31 h 125"/>
                <a:gd name="T98" fmla="*/ 78 w 99"/>
                <a:gd name="T99" fmla="*/ 23 h 125"/>
                <a:gd name="T100" fmla="*/ 82 w 99"/>
                <a:gd name="T101" fmla="*/ 16 h 125"/>
                <a:gd name="T102" fmla="*/ 85 w 99"/>
                <a:gd name="T103" fmla="*/ 11 h 125"/>
                <a:gd name="T104" fmla="*/ 74 w 99"/>
                <a:gd name="T105" fmla="*/ 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25">
                  <a:moveTo>
                    <a:pt x="81" y="13"/>
                  </a:moveTo>
                  <a:lnTo>
                    <a:pt x="85" y="9"/>
                  </a:lnTo>
                  <a:lnTo>
                    <a:pt x="72" y="0"/>
                  </a:lnTo>
                  <a:lnTo>
                    <a:pt x="71" y="1"/>
                  </a:lnTo>
                  <a:lnTo>
                    <a:pt x="67" y="6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62" y="11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0" y="25"/>
                  </a:lnTo>
                  <a:lnTo>
                    <a:pt x="50" y="24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34" y="39"/>
                  </a:lnTo>
                  <a:lnTo>
                    <a:pt x="35" y="39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0" y="52"/>
                  </a:lnTo>
                  <a:lnTo>
                    <a:pt x="20" y="51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6" y="62"/>
                  </a:lnTo>
                  <a:lnTo>
                    <a:pt x="2" y="68"/>
                  </a:lnTo>
                  <a:lnTo>
                    <a:pt x="0" y="76"/>
                  </a:lnTo>
                  <a:lnTo>
                    <a:pt x="6" y="88"/>
                  </a:lnTo>
                  <a:lnTo>
                    <a:pt x="7" y="89"/>
                  </a:lnTo>
                  <a:lnTo>
                    <a:pt x="10" y="91"/>
                  </a:lnTo>
                  <a:lnTo>
                    <a:pt x="12" y="93"/>
                  </a:lnTo>
                  <a:lnTo>
                    <a:pt x="18" y="96"/>
                  </a:lnTo>
                  <a:lnTo>
                    <a:pt x="17" y="96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32" y="105"/>
                  </a:lnTo>
                  <a:lnTo>
                    <a:pt x="32" y="105"/>
                  </a:lnTo>
                  <a:lnTo>
                    <a:pt x="40" y="109"/>
                  </a:lnTo>
                  <a:lnTo>
                    <a:pt x="41" y="109"/>
                  </a:lnTo>
                  <a:lnTo>
                    <a:pt x="49" y="113"/>
                  </a:lnTo>
                  <a:lnTo>
                    <a:pt x="50" y="114"/>
                  </a:lnTo>
                  <a:lnTo>
                    <a:pt x="58" y="117"/>
                  </a:lnTo>
                  <a:lnTo>
                    <a:pt x="58" y="117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73" y="122"/>
                  </a:lnTo>
                  <a:lnTo>
                    <a:pt x="73" y="122"/>
                  </a:lnTo>
                  <a:lnTo>
                    <a:pt x="78" y="124"/>
                  </a:lnTo>
                  <a:lnTo>
                    <a:pt x="76" y="123"/>
                  </a:lnTo>
                  <a:lnTo>
                    <a:pt x="81" y="125"/>
                  </a:lnTo>
                  <a:lnTo>
                    <a:pt x="94" y="125"/>
                  </a:lnTo>
                  <a:lnTo>
                    <a:pt x="98" y="121"/>
                  </a:lnTo>
                  <a:lnTo>
                    <a:pt x="99" y="110"/>
                  </a:lnTo>
                  <a:lnTo>
                    <a:pt x="92" y="104"/>
                  </a:lnTo>
                  <a:lnTo>
                    <a:pt x="94" y="105"/>
                  </a:lnTo>
                  <a:lnTo>
                    <a:pt x="90" y="102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75" y="96"/>
                  </a:lnTo>
                  <a:lnTo>
                    <a:pt x="75" y="96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59" y="90"/>
                  </a:lnTo>
                  <a:lnTo>
                    <a:pt x="60" y="90"/>
                  </a:lnTo>
                  <a:lnTo>
                    <a:pt x="51" y="86"/>
                  </a:lnTo>
                  <a:lnTo>
                    <a:pt x="52" y="86"/>
                  </a:lnTo>
                  <a:lnTo>
                    <a:pt x="43" y="83"/>
                  </a:lnTo>
                  <a:lnTo>
                    <a:pt x="44" y="83"/>
                  </a:lnTo>
                  <a:lnTo>
                    <a:pt x="36" y="79"/>
                  </a:lnTo>
                  <a:lnTo>
                    <a:pt x="37" y="79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24" y="72"/>
                  </a:lnTo>
                  <a:lnTo>
                    <a:pt x="25" y="72"/>
                  </a:lnTo>
                  <a:lnTo>
                    <a:pt x="21" y="70"/>
                  </a:lnTo>
                  <a:lnTo>
                    <a:pt x="24" y="71"/>
                  </a:lnTo>
                  <a:lnTo>
                    <a:pt x="21" y="69"/>
                  </a:lnTo>
                  <a:lnTo>
                    <a:pt x="24" y="76"/>
                  </a:lnTo>
                  <a:lnTo>
                    <a:pt x="24" y="74"/>
                  </a:lnTo>
                  <a:lnTo>
                    <a:pt x="23" y="79"/>
                  </a:lnTo>
                  <a:lnTo>
                    <a:pt x="24" y="76"/>
                  </a:lnTo>
                  <a:lnTo>
                    <a:pt x="21" y="80"/>
                  </a:lnTo>
                  <a:lnTo>
                    <a:pt x="24" y="78"/>
                  </a:lnTo>
                  <a:lnTo>
                    <a:pt x="25" y="77"/>
                  </a:lnTo>
                  <a:lnTo>
                    <a:pt x="29" y="73"/>
                  </a:lnTo>
                  <a:lnTo>
                    <a:pt x="28" y="74"/>
                  </a:lnTo>
                  <a:lnTo>
                    <a:pt x="34" y="70"/>
                  </a:lnTo>
                  <a:lnTo>
                    <a:pt x="35" y="69"/>
                  </a:lnTo>
                  <a:lnTo>
                    <a:pt x="41" y="63"/>
                  </a:lnTo>
                  <a:lnTo>
                    <a:pt x="42" y="62"/>
                  </a:lnTo>
                  <a:lnTo>
                    <a:pt x="49" y="55"/>
                  </a:lnTo>
                  <a:lnTo>
                    <a:pt x="50" y="54"/>
                  </a:lnTo>
                  <a:lnTo>
                    <a:pt x="57" y="46"/>
                  </a:lnTo>
                  <a:lnTo>
                    <a:pt x="57" y="47"/>
                  </a:lnTo>
                  <a:lnTo>
                    <a:pt x="65" y="39"/>
                  </a:lnTo>
                  <a:lnTo>
                    <a:pt x="65" y="38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7" y="24"/>
                  </a:lnTo>
                  <a:lnTo>
                    <a:pt x="78" y="23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4" y="11"/>
                  </a:lnTo>
                  <a:lnTo>
                    <a:pt x="85" y="11"/>
                  </a:lnTo>
                  <a:lnTo>
                    <a:pt x="87" y="7"/>
                  </a:lnTo>
                  <a:lnTo>
                    <a:pt x="74" y="11"/>
                  </a:lnTo>
                  <a:lnTo>
                    <a:pt x="81" y="1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3336925" y="709613"/>
              <a:ext cx="204788" cy="231775"/>
            </a:xfrm>
            <a:custGeom>
              <a:avLst/>
              <a:gdLst>
                <a:gd name="T0" fmla="*/ 39 w 129"/>
                <a:gd name="T1" fmla="*/ 102 h 146"/>
                <a:gd name="T2" fmla="*/ 43 w 129"/>
                <a:gd name="T3" fmla="*/ 99 h 146"/>
                <a:gd name="T4" fmla="*/ 48 w 129"/>
                <a:gd name="T5" fmla="*/ 92 h 146"/>
                <a:gd name="T6" fmla="*/ 55 w 129"/>
                <a:gd name="T7" fmla="*/ 84 h 146"/>
                <a:gd name="T8" fmla="*/ 59 w 129"/>
                <a:gd name="T9" fmla="*/ 77 h 146"/>
                <a:gd name="T10" fmla="*/ 65 w 129"/>
                <a:gd name="T11" fmla="*/ 67 h 146"/>
                <a:gd name="T12" fmla="*/ 68 w 129"/>
                <a:gd name="T13" fmla="*/ 58 h 146"/>
                <a:gd name="T14" fmla="*/ 73 w 129"/>
                <a:gd name="T15" fmla="*/ 46 h 146"/>
                <a:gd name="T16" fmla="*/ 75 w 129"/>
                <a:gd name="T17" fmla="*/ 34 h 146"/>
                <a:gd name="T18" fmla="*/ 70 w 129"/>
                <a:gd name="T19" fmla="*/ 9 h 146"/>
                <a:gd name="T20" fmla="*/ 36 w 129"/>
                <a:gd name="T21" fmla="*/ 6 h 146"/>
                <a:gd name="T22" fmla="*/ 24 w 129"/>
                <a:gd name="T23" fmla="*/ 17 h 146"/>
                <a:gd name="T24" fmla="*/ 15 w 129"/>
                <a:gd name="T25" fmla="*/ 30 h 146"/>
                <a:gd name="T26" fmla="*/ 8 w 129"/>
                <a:gd name="T27" fmla="*/ 46 h 146"/>
                <a:gd name="T28" fmla="*/ 3 w 129"/>
                <a:gd name="T29" fmla="*/ 63 h 146"/>
                <a:gd name="T30" fmla="*/ 0 w 129"/>
                <a:gd name="T31" fmla="*/ 82 h 146"/>
                <a:gd name="T32" fmla="*/ 1 w 129"/>
                <a:gd name="T33" fmla="*/ 99 h 146"/>
                <a:gd name="T34" fmla="*/ 10 w 129"/>
                <a:gd name="T35" fmla="*/ 124 h 146"/>
                <a:gd name="T36" fmla="*/ 29 w 129"/>
                <a:gd name="T37" fmla="*/ 142 h 146"/>
                <a:gd name="T38" fmla="*/ 57 w 129"/>
                <a:gd name="T39" fmla="*/ 146 h 146"/>
                <a:gd name="T40" fmla="*/ 70 w 129"/>
                <a:gd name="T41" fmla="*/ 145 h 146"/>
                <a:gd name="T42" fmla="*/ 86 w 129"/>
                <a:gd name="T43" fmla="*/ 140 h 146"/>
                <a:gd name="T44" fmla="*/ 110 w 129"/>
                <a:gd name="T45" fmla="*/ 124 h 146"/>
                <a:gd name="T46" fmla="*/ 120 w 129"/>
                <a:gd name="T47" fmla="*/ 116 h 146"/>
                <a:gd name="T48" fmla="*/ 129 w 129"/>
                <a:gd name="T49" fmla="*/ 107 h 146"/>
                <a:gd name="T50" fmla="*/ 113 w 129"/>
                <a:gd name="T51" fmla="*/ 103 h 146"/>
                <a:gd name="T52" fmla="*/ 101 w 129"/>
                <a:gd name="T53" fmla="*/ 107 h 146"/>
                <a:gd name="T54" fmla="*/ 89 w 129"/>
                <a:gd name="T55" fmla="*/ 111 h 146"/>
                <a:gd name="T56" fmla="*/ 77 w 129"/>
                <a:gd name="T57" fmla="*/ 115 h 146"/>
                <a:gd name="T58" fmla="*/ 68 w 129"/>
                <a:gd name="T59" fmla="*/ 118 h 146"/>
                <a:gd name="T60" fmla="*/ 57 w 129"/>
                <a:gd name="T61" fmla="*/ 119 h 146"/>
                <a:gd name="T62" fmla="*/ 49 w 129"/>
                <a:gd name="T63" fmla="*/ 120 h 146"/>
                <a:gd name="T64" fmla="*/ 44 w 129"/>
                <a:gd name="T65" fmla="*/ 119 h 146"/>
                <a:gd name="T66" fmla="*/ 38 w 129"/>
                <a:gd name="T67" fmla="*/ 116 h 146"/>
                <a:gd name="T68" fmla="*/ 33 w 129"/>
                <a:gd name="T69" fmla="*/ 112 h 146"/>
                <a:gd name="T70" fmla="*/ 29 w 129"/>
                <a:gd name="T71" fmla="*/ 105 h 146"/>
                <a:gd name="T72" fmla="*/ 27 w 129"/>
                <a:gd name="T73" fmla="*/ 95 h 146"/>
                <a:gd name="T74" fmla="*/ 26 w 129"/>
                <a:gd name="T75" fmla="*/ 83 h 146"/>
                <a:gd name="T76" fmla="*/ 28 w 129"/>
                <a:gd name="T77" fmla="*/ 69 h 146"/>
                <a:gd name="T78" fmla="*/ 32 w 129"/>
                <a:gd name="T79" fmla="*/ 55 h 146"/>
                <a:gd name="T80" fmla="*/ 37 w 129"/>
                <a:gd name="T81" fmla="*/ 44 h 146"/>
                <a:gd name="T82" fmla="*/ 44 w 129"/>
                <a:gd name="T83" fmla="*/ 35 h 146"/>
                <a:gd name="T84" fmla="*/ 50 w 129"/>
                <a:gd name="T85" fmla="*/ 29 h 146"/>
                <a:gd name="T86" fmla="*/ 49 w 129"/>
                <a:gd name="T87" fmla="*/ 27 h 146"/>
                <a:gd name="T88" fmla="*/ 46 w 129"/>
                <a:gd name="T89" fmla="*/ 20 h 146"/>
                <a:gd name="T90" fmla="*/ 49 w 129"/>
                <a:gd name="T91" fmla="*/ 25 h 146"/>
                <a:gd name="T92" fmla="*/ 50 w 129"/>
                <a:gd name="T93" fmla="*/ 32 h 146"/>
                <a:gd name="T94" fmla="*/ 49 w 129"/>
                <a:gd name="T95" fmla="*/ 40 h 146"/>
                <a:gd name="T96" fmla="*/ 46 w 129"/>
                <a:gd name="T97" fmla="*/ 50 h 146"/>
                <a:gd name="T98" fmla="*/ 43 w 129"/>
                <a:gd name="T99" fmla="*/ 58 h 146"/>
                <a:gd name="T100" fmla="*/ 39 w 129"/>
                <a:gd name="T101" fmla="*/ 67 h 146"/>
                <a:gd name="T102" fmla="*/ 37 w 129"/>
                <a:gd name="T103" fmla="*/ 74 h 146"/>
                <a:gd name="T104" fmla="*/ 32 w 129"/>
                <a:gd name="T105" fmla="*/ 82 h 146"/>
                <a:gd name="T106" fmla="*/ 29 w 129"/>
                <a:gd name="T107" fmla="*/ 90 h 146"/>
                <a:gd name="T108" fmla="*/ 29 w 129"/>
                <a:gd name="T109" fmla="*/ 94 h 146"/>
                <a:gd name="T110" fmla="*/ 31 w 129"/>
                <a:gd name="T111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9" h="146">
                  <a:moveTo>
                    <a:pt x="31" y="108"/>
                  </a:moveTo>
                  <a:lnTo>
                    <a:pt x="39" y="102"/>
                  </a:lnTo>
                  <a:lnTo>
                    <a:pt x="39" y="102"/>
                  </a:lnTo>
                  <a:lnTo>
                    <a:pt x="43" y="99"/>
                  </a:lnTo>
                  <a:lnTo>
                    <a:pt x="49" y="91"/>
                  </a:lnTo>
                  <a:lnTo>
                    <a:pt x="48" y="92"/>
                  </a:lnTo>
                  <a:lnTo>
                    <a:pt x="54" y="86"/>
                  </a:lnTo>
                  <a:lnTo>
                    <a:pt x="55" y="84"/>
                  </a:lnTo>
                  <a:lnTo>
                    <a:pt x="59" y="76"/>
                  </a:lnTo>
                  <a:lnTo>
                    <a:pt x="59" y="77"/>
                  </a:lnTo>
                  <a:lnTo>
                    <a:pt x="63" y="69"/>
                  </a:lnTo>
                  <a:lnTo>
                    <a:pt x="65" y="67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2" y="48"/>
                  </a:lnTo>
                  <a:lnTo>
                    <a:pt x="73" y="46"/>
                  </a:lnTo>
                  <a:lnTo>
                    <a:pt x="75" y="36"/>
                  </a:lnTo>
                  <a:lnTo>
                    <a:pt x="75" y="34"/>
                  </a:lnTo>
                  <a:lnTo>
                    <a:pt x="76" y="25"/>
                  </a:lnTo>
                  <a:lnTo>
                    <a:pt x="70" y="9"/>
                  </a:lnTo>
                  <a:lnTo>
                    <a:pt x="51" y="0"/>
                  </a:lnTo>
                  <a:lnTo>
                    <a:pt x="36" y="6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3" y="61"/>
                  </a:lnTo>
                  <a:lnTo>
                    <a:pt x="3" y="63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97"/>
                  </a:lnTo>
                  <a:lnTo>
                    <a:pt x="1" y="99"/>
                  </a:lnTo>
                  <a:lnTo>
                    <a:pt x="3" y="111"/>
                  </a:lnTo>
                  <a:lnTo>
                    <a:pt x="10" y="124"/>
                  </a:lnTo>
                  <a:lnTo>
                    <a:pt x="18" y="134"/>
                  </a:lnTo>
                  <a:lnTo>
                    <a:pt x="29" y="142"/>
                  </a:lnTo>
                  <a:lnTo>
                    <a:pt x="43" y="146"/>
                  </a:lnTo>
                  <a:lnTo>
                    <a:pt x="57" y="146"/>
                  </a:lnTo>
                  <a:lnTo>
                    <a:pt x="58" y="146"/>
                  </a:lnTo>
                  <a:lnTo>
                    <a:pt x="70" y="145"/>
                  </a:lnTo>
                  <a:lnTo>
                    <a:pt x="85" y="140"/>
                  </a:lnTo>
                  <a:lnTo>
                    <a:pt x="86" y="140"/>
                  </a:lnTo>
                  <a:lnTo>
                    <a:pt x="98" y="134"/>
                  </a:lnTo>
                  <a:lnTo>
                    <a:pt x="110" y="124"/>
                  </a:lnTo>
                  <a:lnTo>
                    <a:pt x="110" y="124"/>
                  </a:lnTo>
                  <a:lnTo>
                    <a:pt x="120" y="116"/>
                  </a:lnTo>
                  <a:lnTo>
                    <a:pt x="121" y="115"/>
                  </a:lnTo>
                  <a:lnTo>
                    <a:pt x="129" y="107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01" y="107"/>
                  </a:lnTo>
                  <a:lnTo>
                    <a:pt x="101" y="107"/>
                  </a:lnTo>
                  <a:lnTo>
                    <a:pt x="89" y="111"/>
                  </a:lnTo>
                  <a:lnTo>
                    <a:pt x="89" y="111"/>
                  </a:lnTo>
                  <a:lnTo>
                    <a:pt x="76" y="115"/>
                  </a:lnTo>
                  <a:lnTo>
                    <a:pt x="77" y="115"/>
                  </a:lnTo>
                  <a:lnTo>
                    <a:pt x="65" y="119"/>
                  </a:lnTo>
                  <a:lnTo>
                    <a:pt x="68" y="118"/>
                  </a:lnTo>
                  <a:lnTo>
                    <a:pt x="56" y="119"/>
                  </a:lnTo>
                  <a:lnTo>
                    <a:pt x="57" y="119"/>
                  </a:lnTo>
                  <a:lnTo>
                    <a:pt x="46" y="119"/>
                  </a:lnTo>
                  <a:lnTo>
                    <a:pt x="49" y="120"/>
                  </a:lnTo>
                  <a:lnTo>
                    <a:pt x="39" y="118"/>
                  </a:lnTo>
                  <a:lnTo>
                    <a:pt x="44" y="119"/>
                  </a:lnTo>
                  <a:lnTo>
                    <a:pt x="35" y="114"/>
                  </a:lnTo>
                  <a:lnTo>
                    <a:pt x="38" y="116"/>
                  </a:lnTo>
                  <a:lnTo>
                    <a:pt x="31" y="109"/>
                  </a:lnTo>
                  <a:lnTo>
                    <a:pt x="33" y="112"/>
                  </a:lnTo>
                  <a:lnTo>
                    <a:pt x="28" y="102"/>
                  </a:lnTo>
                  <a:lnTo>
                    <a:pt x="29" y="105"/>
                  </a:lnTo>
                  <a:lnTo>
                    <a:pt x="27" y="93"/>
                  </a:lnTo>
                  <a:lnTo>
                    <a:pt x="27" y="95"/>
                  </a:lnTo>
                  <a:lnTo>
                    <a:pt x="26" y="81"/>
                  </a:lnTo>
                  <a:lnTo>
                    <a:pt x="26" y="83"/>
                  </a:lnTo>
                  <a:lnTo>
                    <a:pt x="29" y="67"/>
                  </a:lnTo>
                  <a:lnTo>
                    <a:pt x="28" y="69"/>
                  </a:lnTo>
                  <a:lnTo>
                    <a:pt x="33" y="54"/>
                  </a:lnTo>
                  <a:lnTo>
                    <a:pt x="32" y="55"/>
                  </a:lnTo>
                  <a:lnTo>
                    <a:pt x="39" y="42"/>
                  </a:lnTo>
                  <a:lnTo>
                    <a:pt x="37" y="44"/>
                  </a:lnTo>
                  <a:lnTo>
                    <a:pt x="46" y="34"/>
                  </a:lnTo>
                  <a:lnTo>
                    <a:pt x="44" y="35"/>
                  </a:lnTo>
                  <a:lnTo>
                    <a:pt x="52" y="28"/>
                  </a:lnTo>
                  <a:lnTo>
                    <a:pt x="50" y="29"/>
                  </a:lnTo>
                  <a:lnTo>
                    <a:pt x="57" y="25"/>
                  </a:lnTo>
                  <a:lnTo>
                    <a:pt x="49" y="27"/>
                  </a:lnTo>
                  <a:lnTo>
                    <a:pt x="56" y="28"/>
                  </a:lnTo>
                  <a:lnTo>
                    <a:pt x="46" y="20"/>
                  </a:lnTo>
                  <a:lnTo>
                    <a:pt x="50" y="30"/>
                  </a:lnTo>
                  <a:lnTo>
                    <a:pt x="49" y="25"/>
                  </a:lnTo>
                  <a:lnTo>
                    <a:pt x="49" y="34"/>
                  </a:lnTo>
                  <a:lnTo>
                    <a:pt x="50" y="32"/>
                  </a:lnTo>
                  <a:lnTo>
                    <a:pt x="48" y="42"/>
                  </a:lnTo>
                  <a:lnTo>
                    <a:pt x="49" y="4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3" y="60"/>
                  </a:lnTo>
                  <a:lnTo>
                    <a:pt x="43" y="58"/>
                  </a:lnTo>
                  <a:lnTo>
                    <a:pt x="39" y="66"/>
                  </a:lnTo>
                  <a:lnTo>
                    <a:pt x="39" y="67"/>
                  </a:lnTo>
                  <a:lnTo>
                    <a:pt x="36" y="76"/>
                  </a:lnTo>
                  <a:lnTo>
                    <a:pt x="37" y="74"/>
                  </a:lnTo>
                  <a:lnTo>
                    <a:pt x="33" y="80"/>
                  </a:lnTo>
                  <a:lnTo>
                    <a:pt x="32" y="82"/>
                  </a:lnTo>
                  <a:lnTo>
                    <a:pt x="30" y="89"/>
                  </a:lnTo>
                  <a:lnTo>
                    <a:pt x="29" y="90"/>
                  </a:lnTo>
                  <a:lnTo>
                    <a:pt x="28" y="96"/>
                  </a:lnTo>
                  <a:lnTo>
                    <a:pt x="29" y="94"/>
                  </a:lnTo>
                  <a:lnTo>
                    <a:pt x="24" y="103"/>
                  </a:lnTo>
                  <a:lnTo>
                    <a:pt x="31" y="10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3260725" y="1081088"/>
              <a:ext cx="149225" cy="393700"/>
            </a:xfrm>
            <a:custGeom>
              <a:avLst/>
              <a:gdLst>
                <a:gd name="T0" fmla="*/ 16 w 94"/>
                <a:gd name="T1" fmla="*/ 13 h 248"/>
                <a:gd name="T2" fmla="*/ 1 w 94"/>
                <a:gd name="T3" fmla="*/ 7 h 248"/>
                <a:gd name="T4" fmla="*/ 0 w 94"/>
                <a:gd name="T5" fmla="*/ 13 h 248"/>
                <a:gd name="T6" fmla="*/ 1 w 94"/>
                <a:gd name="T7" fmla="*/ 21 h 248"/>
                <a:gd name="T8" fmla="*/ 2 w 94"/>
                <a:gd name="T9" fmla="*/ 30 h 248"/>
                <a:gd name="T10" fmla="*/ 4 w 94"/>
                <a:gd name="T11" fmla="*/ 41 h 248"/>
                <a:gd name="T12" fmla="*/ 6 w 94"/>
                <a:gd name="T13" fmla="*/ 57 h 248"/>
                <a:gd name="T14" fmla="*/ 10 w 94"/>
                <a:gd name="T15" fmla="*/ 74 h 248"/>
                <a:gd name="T16" fmla="*/ 14 w 94"/>
                <a:gd name="T17" fmla="*/ 94 h 248"/>
                <a:gd name="T18" fmla="*/ 19 w 94"/>
                <a:gd name="T19" fmla="*/ 116 h 248"/>
                <a:gd name="T20" fmla="*/ 25 w 94"/>
                <a:gd name="T21" fmla="*/ 138 h 248"/>
                <a:gd name="T22" fmla="*/ 31 w 94"/>
                <a:gd name="T23" fmla="*/ 159 h 248"/>
                <a:gd name="T24" fmla="*/ 38 w 94"/>
                <a:gd name="T25" fmla="*/ 179 h 248"/>
                <a:gd name="T26" fmla="*/ 45 w 94"/>
                <a:gd name="T27" fmla="*/ 198 h 248"/>
                <a:gd name="T28" fmla="*/ 52 w 94"/>
                <a:gd name="T29" fmla="*/ 213 h 248"/>
                <a:gd name="T30" fmla="*/ 58 w 94"/>
                <a:gd name="T31" fmla="*/ 227 h 248"/>
                <a:gd name="T32" fmla="*/ 64 w 94"/>
                <a:gd name="T33" fmla="*/ 237 h 248"/>
                <a:gd name="T34" fmla="*/ 69 w 94"/>
                <a:gd name="T35" fmla="*/ 244 h 248"/>
                <a:gd name="T36" fmla="*/ 93 w 94"/>
                <a:gd name="T37" fmla="*/ 247 h 248"/>
                <a:gd name="T38" fmla="*/ 80 w 94"/>
                <a:gd name="T39" fmla="*/ 232 h 248"/>
                <a:gd name="T40" fmla="*/ 90 w 94"/>
                <a:gd name="T41" fmla="*/ 227 h 248"/>
                <a:gd name="T42" fmla="*/ 86 w 94"/>
                <a:gd name="T43" fmla="*/ 222 h 248"/>
                <a:gd name="T44" fmla="*/ 82 w 94"/>
                <a:gd name="T45" fmla="*/ 213 h 248"/>
                <a:gd name="T46" fmla="*/ 77 w 94"/>
                <a:gd name="T47" fmla="*/ 202 h 248"/>
                <a:gd name="T48" fmla="*/ 70 w 94"/>
                <a:gd name="T49" fmla="*/ 187 h 248"/>
                <a:gd name="T50" fmla="*/ 64 w 94"/>
                <a:gd name="T51" fmla="*/ 170 h 248"/>
                <a:gd name="T52" fmla="*/ 57 w 94"/>
                <a:gd name="T53" fmla="*/ 151 h 248"/>
                <a:gd name="T54" fmla="*/ 50 w 94"/>
                <a:gd name="T55" fmla="*/ 130 h 248"/>
                <a:gd name="T56" fmla="*/ 45 w 94"/>
                <a:gd name="T57" fmla="*/ 109 h 248"/>
                <a:gd name="T58" fmla="*/ 39 w 94"/>
                <a:gd name="T59" fmla="*/ 88 h 248"/>
                <a:gd name="T60" fmla="*/ 35 w 94"/>
                <a:gd name="T61" fmla="*/ 69 h 248"/>
                <a:gd name="T62" fmla="*/ 30 w 94"/>
                <a:gd name="T63" fmla="*/ 51 h 248"/>
                <a:gd name="T64" fmla="*/ 28 w 94"/>
                <a:gd name="T65" fmla="*/ 38 h 248"/>
                <a:gd name="T66" fmla="*/ 25 w 94"/>
                <a:gd name="T67" fmla="*/ 25 h 248"/>
                <a:gd name="T68" fmla="*/ 24 w 94"/>
                <a:gd name="T69" fmla="*/ 17 h 248"/>
                <a:gd name="T70" fmla="*/ 22 w 94"/>
                <a:gd name="T71" fmla="*/ 10 h 248"/>
                <a:gd name="T72" fmla="*/ 22 w 94"/>
                <a:gd name="T73" fmla="*/ 7 h 248"/>
                <a:gd name="T74" fmla="*/ 4 w 94"/>
                <a:gd name="T75" fmla="*/ 1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248">
                  <a:moveTo>
                    <a:pt x="10" y="18"/>
                  </a:moveTo>
                  <a:lnTo>
                    <a:pt x="16" y="13"/>
                  </a:lnTo>
                  <a:lnTo>
                    <a:pt x="1" y="9"/>
                  </a:lnTo>
                  <a:lnTo>
                    <a:pt x="1" y="7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2" y="30"/>
                  </a:lnTo>
                  <a:lnTo>
                    <a:pt x="4" y="42"/>
                  </a:lnTo>
                  <a:lnTo>
                    <a:pt x="4" y="41"/>
                  </a:lnTo>
                  <a:lnTo>
                    <a:pt x="6" y="56"/>
                  </a:lnTo>
                  <a:lnTo>
                    <a:pt x="6" y="57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9" y="115"/>
                  </a:lnTo>
                  <a:lnTo>
                    <a:pt x="19" y="116"/>
                  </a:lnTo>
                  <a:lnTo>
                    <a:pt x="25" y="137"/>
                  </a:lnTo>
                  <a:lnTo>
                    <a:pt x="25" y="138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38" y="179"/>
                  </a:lnTo>
                  <a:lnTo>
                    <a:pt x="38" y="179"/>
                  </a:lnTo>
                  <a:lnTo>
                    <a:pt x="45" y="197"/>
                  </a:lnTo>
                  <a:lnTo>
                    <a:pt x="45" y="198"/>
                  </a:lnTo>
                  <a:lnTo>
                    <a:pt x="51" y="213"/>
                  </a:lnTo>
                  <a:lnTo>
                    <a:pt x="52" y="213"/>
                  </a:lnTo>
                  <a:lnTo>
                    <a:pt x="57" y="226"/>
                  </a:lnTo>
                  <a:lnTo>
                    <a:pt x="58" y="227"/>
                  </a:lnTo>
                  <a:lnTo>
                    <a:pt x="63" y="236"/>
                  </a:lnTo>
                  <a:lnTo>
                    <a:pt x="64" y="237"/>
                  </a:lnTo>
                  <a:lnTo>
                    <a:pt x="68" y="243"/>
                  </a:lnTo>
                  <a:lnTo>
                    <a:pt x="69" y="244"/>
                  </a:lnTo>
                  <a:lnTo>
                    <a:pt x="73" y="248"/>
                  </a:lnTo>
                  <a:lnTo>
                    <a:pt x="93" y="247"/>
                  </a:lnTo>
                  <a:lnTo>
                    <a:pt x="86" y="229"/>
                  </a:lnTo>
                  <a:lnTo>
                    <a:pt x="80" y="232"/>
                  </a:lnTo>
                  <a:lnTo>
                    <a:pt x="94" y="235"/>
                  </a:lnTo>
                  <a:lnTo>
                    <a:pt x="90" y="227"/>
                  </a:lnTo>
                  <a:lnTo>
                    <a:pt x="90" y="228"/>
                  </a:lnTo>
                  <a:lnTo>
                    <a:pt x="86" y="222"/>
                  </a:lnTo>
                  <a:lnTo>
                    <a:pt x="87" y="223"/>
                  </a:lnTo>
                  <a:lnTo>
                    <a:pt x="82" y="213"/>
                  </a:lnTo>
                  <a:lnTo>
                    <a:pt x="82" y="215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0" y="187"/>
                  </a:lnTo>
                  <a:lnTo>
                    <a:pt x="70" y="187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0" y="130"/>
                  </a:lnTo>
                  <a:lnTo>
                    <a:pt x="51" y="130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35" y="69"/>
                  </a:lnTo>
                  <a:lnTo>
                    <a:pt x="35" y="68"/>
                  </a:lnTo>
                  <a:lnTo>
                    <a:pt x="30" y="51"/>
                  </a:lnTo>
                  <a:lnTo>
                    <a:pt x="30" y="52"/>
                  </a:lnTo>
                  <a:lnTo>
                    <a:pt x="28" y="38"/>
                  </a:lnTo>
                  <a:lnTo>
                    <a:pt x="28" y="37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7"/>
                  </a:lnTo>
                  <a:lnTo>
                    <a:pt x="18" y="0"/>
                  </a:lnTo>
                  <a:lnTo>
                    <a:pt x="4" y="16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3243263" y="1166813"/>
              <a:ext cx="211138" cy="169863"/>
            </a:xfrm>
            <a:custGeom>
              <a:avLst/>
              <a:gdLst>
                <a:gd name="T0" fmla="*/ 10 w 133"/>
                <a:gd name="T1" fmla="*/ 99 h 107"/>
                <a:gd name="T2" fmla="*/ 13 w 133"/>
                <a:gd name="T3" fmla="*/ 97 h 107"/>
                <a:gd name="T4" fmla="*/ 19 w 133"/>
                <a:gd name="T5" fmla="*/ 89 h 107"/>
                <a:gd name="T6" fmla="*/ 25 w 133"/>
                <a:gd name="T7" fmla="*/ 85 h 107"/>
                <a:gd name="T8" fmla="*/ 35 w 133"/>
                <a:gd name="T9" fmla="*/ 76 h 107"/>
                <a:gd name="T10" fmla="*/ 44 w 133"/>
                <a:gd name="T11" fmla="*/ 70 h 107"/>
                <a:gd name="T12" fmla="*/ 55 w 133"/>
                <a:gd name="T13" fmla="*/ 62 h 107"/>
                <a:gd name="T14" fmla="*/ 66 w 133"/>
                <a:gd name="T15" fmla="*/ 56 h 107"/>
                <a:gd name="T16" fmla="*/ 78 w 133"/>
                <a:gd name="T17" fmla="*/ 48 h 107"/>
                <a:gd name="T18" fmla="*/ 87 w 133"/>
                <a:gd name="T19" fmla="*/ 43 h 107"/>
                <a:gd name="T20" fmla="*/ 97 w 133"/>
                <a:gd name="T21" fmla="*/ 38 h 107"/>
                <a:gd name="T22" fmla="*/ 105 w 133"/>
                <a:gd name="T23" fmla="*/ 34 h 107"/>
                <a:gd name="T24" fmla="*/ 112 w 133"/>
                <a:gd name="T25" fmla="*/ 31 h 107"/>
                <a:gd name="T26" fmla="*/ 118 w 133"/>
                <a:gd name="T27" fmla="*/ 28 h 107"/>
                <a:gd name="T28" fmla="*/ 123 w 133"/>
                <a:gd name="T29" fmla="*/ 26 h 107"/>
                <a:gd name="T30" fmla="*/ 124 w 133"/>
                <a:gd name="T31" fmla="*/ 26 h 107"/>
                <a:gd name="T32" fmla="*/ 125 w 133"/>
                <a:gd name="T33" fmla="*/ 26 h 107"/>
                <a:gd name="T34" fmla="*/ 128 w 133"/>
                <a:gd name="T35" fmla="*/ 26 h 107"/>
                <a:gd name="T36" fmla="*/ 122 w 133"/>
                <a:gd name="T37" fmla="*/ 0 h 107"/>
                <a:gd name="T38" fmla="*/ 116 w 133"/>
                <a:gd name="T39" fmla="*/ 1 h 107"/>
                <a:gd name="T40" fmla="*/ 107 w 133"/>
                <a:gd name="T41" fmla="*/ 4 h 107"/>
                <a:gd name="T42" fmla="*/ 101 w 133"/>
                <a:gd name="T43" fmla="*/ 7 h 107"/>
                <a:gd name="T44" fmla="*/ 94 w 133"/>
                <a:gd name="T45" fmla="*/ 10 h 107"/>
                <a:gd name="T46" fmla="*/ 85 w 133"/>
                <a:gd name="T47" fmla="*/ 15 h 107"/>
                <a:gd name="T48" fmla="*/ 75 w 133"/>
                <a:gd name="T49" fmla="*/ 20 h 107"/>
                <a:gd name="T50" fmla="*/ 63 w 133"/>
                <a:gd name="T51" fmla="*/ 27 h 107"/>
                <a:gd name="T52" fmla="*/ 53 w 133"/>
                <a:gd name="T53" fmla="*/ 34 h 107"/>
                <a:gd name="T54" fmla="*/ 40 w 133"/>
                <a:gd name="T55" fmla="*/ 43 h 107"/>
                <a:gd name="T56" fmla="*/ 31 w 133"/>
                <a:gd name="T57" fmla="*/ 51 h 107"/>
                <a:gd name="T58" fmla="*/ 19 w 133"/>
                <a:gd name="T59" fmla="*/ 61 h 107"/>
                <a:gd name="T60" fmla="*/ 11 w 133"/>
                <a:gd name="T61" fmla="*/ 70 h 107"/>
                <a:gd name="T62" fmla="*/ 4 w 133"/>
                <a:gd name="T63" fmla="*/ 80 h 107"/>
                <a:gd name="T64" fmla="*/ 0 w 133"/>
                <a:gd name="T65" fmla="*/ 90 h 107"/>
                <a:gd name="T66" fmla="*/ 0 w 133"/>
                <a:gd name="T67" fmla="*/ 98 h 107"/>
                <a:gd name="T68" fmla="*/ 8 w 133"/>
                <a:gd name="T6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" h="107">
                  <a:moveTo>
                    <a:pt x="8" y="107"/>
                  </a:moveTo>
                  <a:lnTo>
                    <a:pt x="10" y="99"/>
                  </a:lnTo>
                  <a:lnTo>
                    <a:pt x="9" y="101"/>
                  </a:lnTo>
                  <a:lnTo>
                    <a:pt x="13" y="97"/>
                  </a:lnTo>
                  <a:lnTo>
                    <a:pt x="14" y="96"/>
                  </a:lnTo>
                  <a:lnTo>
                    <a:pt x="19" y="89"/>
                  </a:lnTo>
                  <a:lnTo>
                    <a:pt x="18" y="91"/>
                  </a:lnTo>
                  <a:lnTo>
                    <a:pt x="25" y="85"/>
                  </a:lnTo>
                  <a:lnTo>
                    <a:pt x="26" y="84"/>
                  </a:lnTo>
                  <a:lnTo>
                    <a:pt x="35" y="76"/>
                  </a:lnTo>
                  <a:lnTo>
                    <a:pt x="33" y="77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55" y="62"/>
                  </a:lnTo>
                  <a:lnTo>
                    <a:pt x="54" y="63"/>
                  </a:lnTo>
                  <a:lnTo>
                    <a:pt x="66" y="56"/>
                  </a:lnTo>
                  <a:lnTo>
                    <a:pt x="67" y="55"/>
                  </a:lnTo>
                  <a:lnTo>
                    <a:pt x="78" y="48"/>
                  </a:lnTo>
                  <a:lnTo>
                    <a:pt x="77" y="49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97" y="38"/>
                  </a:lnTo>
                  <a:lnTo>
                    <a:pt x="96" y="38"/>
                  </a:lnTo>
                  <a:lnTo>
                    <a:pt x="105" y="34"/>
                  </a:lnTo>
                  <a:lnTo>
                    <a:pt x="106" y="34"/>
                  </a:lnTo>
                  <a:lnTo>
                    <a:pt x="112" y="31"/>
                  </a:lnTo>
                  <a:lnTo>
                    <a:pt x="112" y="31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23" y="26"/>
                  </a:lnTo>
                  <a:lnTo>
                    <a:pt x="120" y="27"/>
                  </a:lnTo>
                  <a:lnTo>
                    <a:pt x="124" y="26"/>
                  </a:lnTo>
                  <a:lnTo>
                    <a:pt x="122" y="26"/>
                  </a:lnTo>
                  <a:lnTo>
                    <a:pt x="125" y="26"/>
                  </a:lnTo>
                  <a:lnTo>
                    <a:pt x="125" y="26"/>
                  </a:lnTo>
                  <a:lnTo>
                    <a:pt x="128" y="26"/>
                  </a:lnTo>
                  <a:lnTo>
                    <a:pt x="133" y="4"/>
                  </a:lnTo>
                  <a:lnTo>
                    <a:pt x="122" y="0"/>
                  </a:lnTo>
                  <a:lnTo>
                    <a:pt x="120" y="1"/>
                  </a:lnTo>
                  <a:lnTo>
                    <a:pt x="116" y="1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1" y="7"/>
                  </a:lnTo>
                  <a:lnTo>
                    <a:pt x="101" y="7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85" y="14"/>
                  </a:lnTo>
                  <a:lnTo>
                    <a:pt x="85" y="15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52" y="35"/>
                  </a:lnTo>
                  <a:lnTo>
                    <a:pt x="53" y="34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30" y="52"/>
                  </a:lnTo>
                  <a:lnTo>
                    <a:pt x="31" y="51"/>
                  </a:lnTo>
                  <a:lnTo>
                    <a:pt x="20" y="59"/>
                  </a:lnTo>
                  <a:lnTo>
                    <a:pt x="19" y="61"/>
                  </a:lnTo>
                  <a:lnTo>
                    <a:pt x="11" y="70"/>
                  </a:lnTo>
                  <a:lnTo>
                    <a:pt x="11" y="70"/>
                  </a:lnTo>
                  <a:lnTo>
                    <a:pt x="5" y="78"/>
                  </a:lnTo>
                  <a:lnTo>
                    <a:pt x="4" y="80"/>
                  </a:lnTo>
                  <a:lnTo>
                    <a:pt x="1" y="88"/>
                  </a:lnTo>
                  <a:lnTo>
                    <a:pt x="0" y="90"/>
                  </a:lnTo>
                  <a:lnTo>
                    <a:pt x="0" y="97"/>
                  </a:lnTo>
                  <a:lnTo>
                    <a:pt x="0" y="98"/>
                  </a:lnTo>
                  <a:lnTo>
                    <a:pt x="2" y="107"/>
                  </a:lnTo>
                  <a:lnTo>
                    <a:pt x="8" y="10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2630488" y="1379538"/>
              <a:ext cx="255588" cy="238125"/>
            </a:xfrm>
            <a:custGeom>
              <a:avLst/>
              <a:gdLst>
                <a:gd name="T0" fmla="*/ 9 w 161"/>
                <a:gd name="T1" fmla="*/ 148 h 150"/>
                <a:gd name="T2" fmla="*/ 12 w 161"/>
                <a:gd name="T3" fmla="*/ 145 h 150"/>
                <a:gd name="T4" fmla="*/ 17 w 161"/>
                <a:gd name="T5" fmla="*/ 140 h 150"/>
                <a:gd name="T6" fmla="*/ 23 w 161"/>
                <a:gd name="T7" fmla="*/ 135 h 150"/>
                <a:gd name="T8" fmla="*/ 31 w 161"/>
                <a:gd name="T9" fmla="*/ 127 h 150"/>
                <a:gd name="T10" fmla="*/ 39 w 161"/>
                <a:gd name="T11" fmla="*/ 120 h 150"/>
                <a:gd name="T12" fmla="*/ 49 w 161"/>
                <a:gd name="T13" fmla="*/ 110 h 150"/>
                <a:gd name="T14" fmla="*/ 59 w 161"/>
                <a:gd name="T15" fmla="*/ 101 h 150"/>
                <a:gd name="T16" fmla="*/ 70 w 161"/>
                <a:gd name="T17" fmla="*/ 90 h 150"/>
                <a:gd name="T18" fmla="*/ 82 w 161"/>
                <a:gd name="T19" fmla="*/ 81 h 150"/>
                <a:gd name="T20" fmla="*/ 93 w 161"/>
                <a:gd name="T21" fmla="*/ 70 h 150"/>
                <a:gd name="T22" fmla="*/ 105 w 161"/>
                <a:gd name="T23" fmla="*/ 60 h 150"/>
                <a:gd name="T24" fmla="*/ 116 w 161"/>
                <a:gd name="T25" fmla="*/ 51 h 150"/>
                <a:gd name="T26" fmla="*/ 126 w 161"/>
                <a:gd name="T27" fmla="*/ 43 h 150"/>
                <a:gd name="T28" fmla="*/ 135 w 161"/>
                <a:gd name="T29" fmla="*/ 35 h 150"/>
                <a:gd name="T30" fmla="*/ 142 w 161"/>
                <a:gd name="T31" fmla="*/ 30 h 150"/>
                <a:gd name="T32" fmla="*/ 148 w 161"/>
                <a:gd name="T33" fmla="*/ 25 h 150"/>
                <a:gd name="T34" fmla="*/ 153 w 161"/>
                <a:gd name="T35" fmla="*/ 22 h 150"/>
                <a:gd name="T36" fmla="*/ 157 w 161"/>
                <a:gd name="T37" fmla="*/ 19 h 150"/>
                <a:gd name="T38" fmla="*/ 159 w 161"/>
                <a:gd name="T39" fmla="*/ 18 h 150"/>
                <a:gd name="T40" fmla="*/ 161 w 161"/>
                <a:gd name="T41" fmla="*/ 16 h 150"/>
                <a:gd name="T42" fmla="*/ 146 w 161"/>
                <a:gd name="T43" fmla="*/ 1 h 150"/>
                <a:gd name="T44" fmla="*/ 145 w 161"/>
                <a:gd name="T45" fmla="*/ 2 h 150"/>
                <a:gd name="T46" fmla="*/ 141 w 161"/>
                <a:gd name="T47" fmla="*/ 4 h 150"/>
                <a:gd name="T48" fmla="*/ 135 w 161"/>
                <a:gd name="T49" fmla="*/ 8 h 150"/>
                <a:gd name="T50" fmla="*/ 129 w 161"/>
                <a:gd name="T51" fmla="*/ 13 h 150"/>
                <a:gd name="T52" fmla="*/ 121 w 161"/>
                <a:gd name="T53" fmla="*/ 19 h 150"/>
                <a:gd name="T54" fmla="*/ 113 w 161"/>
                <a:gd name="T55" fmla="*/ 27 h 150"/>
                <a:gd name="T56" fmla="*/ 102 w 161"/>
                <a:gd name="T57" fmla="*/ 35 h 150"/>
                <a:gd name="T58" fmla="*/ 91 w 161"/>
                <a:gd name="T59" fmla="*/ 45 h 150"/>
                <a:gd name="T60" fmla="*/ 80 w 161"/>
                <a:gd name="T61" fmla="*/ 55 h 150"/>
                <a:gd name="T62" fmla="*/ 69 w 161"/>
                <a:gd name="T63" fmla="*/ 66 h 150"/>
                <a:gd name="T64" fmla="*/ 56 w 161"/>
                <a:gd name="T65" fmla="*/ 76 h 150"/>
                <a:gd name="T66" fmla="*/ 46 w 161"/>
                <a:gd name="T67" fmla="*/ 87 h 150"/>
                <a:gd name="T68" fmla="*/ 35 w 161"/>
                <a:gd name="T69" fmla="*/ 98 h 150"/>
                <a:gd name="T70" fmla="*/ 27 w 161"/>
                <a:gd name="T71" fmla="*/ 108 h 150"/>
                <a:gd name="T72" fmla="*/ 19 w 161"/>
                <a:gd name="T73" fmla="*/ 117 h 150"/>
                <a:gd name="T74" fmla="*/ 13 w 161"/>
                <a:gd name="T75" fmla="*/ 125 h 150"/>
                <a:gd name="T76" fmla="*/ 7 w 161"/>
                <a:gd name="T77" fmla="*/ 132 h 150"/>
                <a:gd name="T78" fmla="*/ 4 w 161"/>
                <a:gd name="T79" fmla="*/ 137 h 150"/>
                <a:gd name="T80" fmla="*/ 1 w 161"/>
                <a:gd name="T81" fmla="*/ 142 h 150"/>
                <a:gd name="T82" fmla="*/ 6 w 161"/>
                <a:gd name="T83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50">
                  <a:moveTo>
                    <a:pt x="6" y="150"/>
                  </a:moveTo>
                  <a:lnTo>
                    <a:pt x="9" y="148"/>
                  </a:lnTo>
                  <a:lnTo>
                    <a:pt x="9" y="148"/>
                  </a:lnTo>
                  <a:lnTo>
                    <a:pt x="12" y="145"/>
                  </a:lnTo>
                  <a:lnTo>
                    <a:pt x="13" y="145"/>
                  </a:lnTo>
                  <a:lnTo>
                    <a:pt x="17" y="140"/>
                  </a:lnTo>
                  <a:lnTo>
                    <a:pt x="17" y="140"/>
                  </a:lnTo>
                  <a:lnTo>
                    <a:pt x="23" y="135"/>
                  </a:lnTo>
                  <a:lnTo>
                    <a:pt x="24" y="134"/>
                  </a:lnTo>
                  <a:lnTo>
                    <a:pt x="31" y="127"/>
                  </a:lnTo>
                  <a:lnTo>
                    <a:pt x="30" y="127"/>
                  </a:lnTo>
                  <a:lnTo>
                    <a:pt x="39" y="120"/>
                  </a:lnTo>
                  <a:lnTo>
                    <a:pt x="39" y="120"/>
                  </a:lnTo>
                  <a:lnTo>
                    <a:pt x="49" y="110"/>
                  </a:lnTo>
                  <a:lnTo>
                    <a:pt x="48" y="110"/>
                  </a:lnTo>
                  <a:lnTo>
                    <a:pt x="59" y="101"/>
                  </a:lnTo>
                  <a:lnTo>
                    <a:pt x="59" y="101"/>
                  </a:lnTo>
                  <a:lnTo>
                    <a:pt x="70" y="90"/>
                  </a:lnTo>
                  <a:lnTo>
                    <a:pt x="69" y="91"/>
                  </a:lnTo>
                  <a:lnTo>
                    <a:pt x="82" y="81"/>
                  </a:lnTo>
                  <a:lnTo>
                    <a:pt x="82" y="8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105" y="60"/>
                  </a:lnTo>
                  <a:lnTo>
                    <a:pt x="105" y="60"/>
                  </a:lnTo>
                  <a:lnTo>
                    <a:pt x="116" y="51"/>
                  </a:lnTo>
                  <a:lnTo>
                    <a:pt x="115" y="51"/>
                  </a:lnTo>
                  <a:lnTo>
                    <a:pt x="126" y="43"/>
                  </a:lnTo>
                  <a:lnTo>
                    <a:pt x="126" y="43"/>
                  </a:lnTo>
                  <a:lnTo>
                    <a:pt x="135" y="35"/>
                  </a:lnTo>
                  <a:lnTo>
                    <a:pt x="134" y="36"/>
                  </a:lnTo>
                  <a:lnTo>
                    <a:pt x="142" y="30"/>
                  </a:lnTo>
                  <a:lnTo>
                    <a:pt x="143" y="30"/>
                  </a:lnTo>
                  <a:lnTo>
                    <a:pt x="148" y="25"/>
                  </a:lnTo>
                  <a:lnTo>
                    <a:pt x="148" y="26"/>
                  </a:lnTo>
                  <a:lnTo>
                    <a:pt x="153" y="22"/>
                  </a:lnTo>
                  <a:lnTo>
                    <a:pt x="154" y="22"/>
                  </a:lnTo>
                  <a:lnTo>
                    <a:pt x="157" y="19"/>
                  </a:lnTo>
                  <a:lnTo>
                    <a:pt x="157" y="20"/>
                  </a:lnTo>
                  <a:lnTo>
                    <a:pt x="159" y="18"/>
                  </a:lnTo>
                  <a:lnTo>
                    <a:pt x="159" y="18"/>
                  </a:lnTo>
                  <a:lnTo>
                    <a:pt x="161" y="16"/>
                  </a:lnTo>
                  <a:lnTo>
                    <a:pt x="148" y="0"/>
                  </a:lnTo>
                  <a:lnTo>
                    <a:pt x="146" y="1"/>
                  </a:lnTo>
                  <a:lnTo>
                    <a:pt x="144" y="3"/>
                  </a:lnTo>
                  <a:lnTo>
                    <a:pt x="145" y="2"/>
                  </a:lnTo>
                  <a:lnTo>
                    <a:pt x="141" y="5"/>
                  </a:lnTo>
                  <a:lnTo>
                    <a:pt x="141" y="4"/>
                  </a:lnTo>
                  <a:lnTo>
                    <a:pt x="136" y="8"/>
                  </a:lnTo>
                  <a:lnTo>
                    <a:pt x="135" y="8"/>
                  </a:lnTo>
                  <a:lnTo>
                    <a:pt x="129" y="13"/>
                  </a:lnTo>
                  <a:lnTo>
                    <a:pt x="129" y="13"/>
                  </a:lnTo>
                  <a:lnTo>
                    <a:pt x="122" y="19"/>
                  </a:lnTo>
                  <a:lnTo>
                    <a:pt x="121" y="19"/>
                  </a:lnTo>
                  <a:lnTo>
                    <a:pt x="112" y="27"/>
                  </a:lnTo>
                  <a:lnTo>
                    <a:pt x="113" y="27"/>
                  </a:lnTo>
                  <a:lnTo>
                    <a:pt x="102" y="35"/>
                  </a:lnTo>
                  <a:lnTo>
                    <a:pt x="102" y="35"/>
                  </a:lnTo>
                  <a:lnTo>
                    <a:pt x="91" y="45"/>
                  </a:lnTo>
                  <a:lnTo>
                    <a:pt x="91" y="4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68" y="66"/>
                  </a:lnTo>
                  <a:lnTo>
                    <a:pt x="69" y="66"/>
                  </a:lnTo>
                  <a:lnTo>
                    <a:pt x="57" y="76"/>
                  </a:lnTo>
                  <a:lnTo>
                    <a:pt x="56" y="76"/>
                  </a:lnTo>
                  <a:lnTo>
                    <a:pt x="46" y="87"/>
                  </a:lnTo>
                  <a:lnTo>
                    <a:pt x="46" y="87"/>
                  </a:lnTo>
                  <a:lnTo>
                    <a:pt x="36" y="97"/>
                  </a:lnTo>
                  <a:lnTo>
                    <a:pt x="35" y="98"/>
                  </a:lnTo>
                  <a:lnTo>
                    <a:pt x="27" y="108"/>
                  </a:lnTo>
                  <a:lnTo>
                    <a:pt x="27" y="108"/>
                  </a:lnTo>
                  <a:lnTo>
                    <a:pt x="19" y="116"/>
                  </a:lnTo>
                  <a:lnTo>
                    <a:pt x="19" y="117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8" y="131"/>
                  </a:lnTo>
                  <a:lnTo>
                    <a:pt x="7" y="132"/>
                  </a:lnTo>
                  <a:lnTo>
                    <a:pt x="4" y="138"/>
                  </a:lnTo>
                  <a:lnTo>
                    <a:pt x="4" y="137"/>
                  </a:lnTo>
                  <a:lnTo>
                    <a:pt x="1" y="141"/>
                  </a:lnTo>
                  <a:lnTo>
                    <a:pt x="1" y="142"/>
                  </a:lnTo>
                  <a:lnTo>
                    <a:pt x="0" y="145"/>
                  </a:lnTo>
                  <a:lnTo>
                    <a:pt x="6" y="15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91" name="Freeform 30"/>
            <p:cNvSpPr>
              <a:spLocks/>
            </p:cNvSpPr>
            <p:nvPr/>
          </p:nvSpPr>
          <p:spPr bwMode="auto">
            <a:xfrm>
              <a:off x="3124200" y="1247775"/>
              <a:ext cx="87313" cy="211138"/>
            </a:xfrm>
            <a:custGeom>
              <a:avLst/>
              <a:gdLst>
                <a:gd name="T0" fmla="*/ 1 w 55"/>
                <a:gd name="T1" fmla="*/ 0 h 133"/>
                <a:gd name="T2" fmla="*/ 1 w 55"/>
                <a:gd name="T3" fmla="*/ 2 h 133"/>
                <a:gd name="T4" fmla="*/ 1 w 55"/>
                <a:gd name="T5" fmla="*/ 3 h 133"/>
                <a:gd name="T6" fmla="*/ 0 w 55"/>
                <a:gd name="T7" fmla="*/ 7 h 133"/>
                <a:gd name="T8" fmla="*/ 2 w 55"/>
                <a:gd name="T9" fmla="*/ 16 h 133"/>
                <a:gd name="T10" fmla="*/ 2 w 55"/>
                <a:gd name="T11" fmla="*/ 16 h 133"/>
                <a:gd name="T12" fmla="*/ 3 w 55"/>
                <a:gd name="T13" fmla="*/ 23 h 133"/>
                <a:gd name="T14" fmla="*/ 3 w 55"/>
                <a:gd name="T15" fmla="*/ 24 h 133"/>
                <a:gd name="T16" fmla="*/ 5 w 55"/>
                <a:gd name="T17" fmla="*/ 33 h 133"/>
                <a:gd name="T18" fmla="*/ 5 w 55"/>
                <a:gd name="T19" fmla="*/ 34 h 133"/>
                <a:gd name="T20" fmla="*/ 7 w 55"/>
                <a:gd name="T21" fmla="*/ 45 h 133"/>
                <a:gd name="T22" fmla="*/ 7 w 55"/>
                <a:gd name="T23" fmla="*/ 45 h 133"/>
                <a:gd name="T24" fmla="*/ 10 w 55"/>
                <a:gd name="T25" fmla="*/ 57 h 133"/>
                <a:gd name="T26" fmla="*/ 10 w 55"/>
                <a:gd name="T27" fmla="*/ 57 h 133"/>
                <a:gd name="T28" fmla="*/ 13 w 55"/>
                <a:gd name="T29" fmla="*/ 69 h 133"/>
                <a:gd name="T30" fmla="*/ 13 w 55"/>
                <a:gd name="T31" fmla="*/ 70 h 133"/>
                <a:gd name="T32" fmla="*/ 16 w 55"/>
                <a:gd name="T33" fmla="*/ 82 h 133"/>
                <a:gd name="T34" fmla="*/ 16 w 55"/>
                <a:gd name="T35" fmla="*/ 82 h 133"/>
                <a:gd name="T36" fmla="*/ 19 w 55"/>
                <a:gd name="T37" fmla="*/ 93 h 133"/>
                <a:gd name="T38" fmla="*/ 19 w 55"/>
                <a:gd name="T39" fmla="*/ 93 h 133"/>
                <a:gd name="T40" fmla="*/ 22 w 55"/>
                <a:gd name="T41" fmla="*/ 103 h 133"/>
                <a:gd name="T42" fmla="*/ 23 w 55"/>
                <a:gd name="T43" fmla="*/ 103 h 133"/>
                <a:gd name="T44" fmla="*/ 25 w 55"/>
                <a:gd name="T45" fmla="*/ 112 h 133"/>
                <a:gd name="T46" fmla="*/ 25 w 55"/>
                <a:gd name="T47" fmla="*/ 112 h 133"/>
                <a:gd name="T48" fmla="*/ 27 w 55"/>
                <a:gd name="T49" fmla="*/ 118 h 133"/>
                <a:gd name="T50" fmla="*/ 28 w 55"/>
                <a:gd name="T51" fmla="*/ 119 h 133"/>
                <a:gd name="T52" fmla="*/ 30 w 55"/>
                <a:gd name="T53" fmla="*/ 124 h 133"/>
                <a:gd name="T54" fmla="*/ 30 w 55"/>
                <a:gd name="T55" fmla="*/ 125 h 133"/>
                <a:gd name="T56" fmla="*/ 32 w 55"/>
                <a:gd name="T57" fmla="*/ 128 h 133"/>
                <a:gd name="T58" fmla="*/ 37 w 55"/>
                <a:gd name="T59" fmla="*/ 133 h 133"/>
                <a:gd name="T60" fmla="*/ 54 w 55"/>
                <a:gd name="T61" fmla="*/ 118 h 133"/>
                <a:gd name="T62" fmla="*/ 55 w 55"/>
                <a:gd name="T63" fmla="*/ 119 h 133"/>
                <a:gd name="T64" fmla="*/ 54 w 55"/>
                <a:gd name="T65" fmla="*/ 115 h 133"/>
                <a:gd name="T66" fmla="*/ 53 w 55"/>
                <a:gd name="T67" fmla="*/ 114 h 133"/>
                <a:gd name="T68" fmla="*/ 51 w 55"/>
                <a:gd name="T69" fmla="*/ 109 h 133"/>
                <a:gd name="T70" fmla="*/ 52 w 55"/>
                <a:gd name="T71" fmla="*/ 110 h 133"/>
                <a:gd name="T72" fmla="*/ 50 w 55"/>
                <a:gd name="T73" fmla="*/ 104 h 133"/>
                <a:gd name="T74" fmla="*/ 49 w 55"/>
                <a:gd name="T75" fmla="*/ 104 h 133"/>
                <a:gd name="T76" fmla="*/ 47 w 55"/>
                <a:gd name="T77" fmla="*/ 95 h 133"/>
                <a:gd name="T78" fmla="*/ 47 w 55"/>
                <a:gd name="T79" fmla="*/ 96 h 133"/>
                <a:gd name="T80" fmla="*/ 44 w 55"/>
                <a:gd name="T81" fmla="*/ 86 h 133"/>
                <a:gd name="T82" fmla="*/ 44 w 55"/>
                <a:gd name="T83" fmla="*/ 86 h 133"/>
                <a:gd name="T84" fmla="*/ 40 w 55"/>
                <a:gd name="T85" fmla="*/ 75 h 133"/>
                <a:gd name="T86" fmla="*/ 40 w 55"/>
                <a:gd name="T87" fmla="*/ 75 h 133"/>
                <a:gd name="T88" fmla="*/ 37 w 55"/>
                <a:gd name="T89" fmla="*/ 63 h 133"/>
                <a:gd name="T90" fmla="*/ 37 w 55"/>
                <a:gd name="T91" fmla="*/ 63 h 133"/>
                <a:gd name="T92" fmla="*/ 34 w 55"/>
                <a:gd name="T93" fmla="*/ 51 h 133"/>
                <a:gd name="T94" fmla="*/ 34 w 55"/>
                <a:gd name="T95" fmla="*/ 51 h 133"/>
                <a:gd name="T96" fmla="*/ 30 w 55"/>
                <a:gd name="T97" fmla="*/ 39 h 133"/>
                <a:gd name="T98" fmla="*/ 30 w 55"/>
                <a:gd name="T99" fmla="*/ 39 h 133"/>
                <a:gd name="T100" fmla="*/ 28 w 55"/>
                <a:gd name="T101" fmla="*/ 28 h 133"/>
                <a:gd name="T102" fmla="*/ 28 w 55"/>
                <a:gd name="T103" fmla="*/ 28 h 133"/>
                <a:gd name="T104" fmla="*/ 25 w 55"/>
                <a:gd name="T105" fmla="*/ 19 h 133"/>
                <a:gd name="T106" fmla="*/ 25 w 55"/>
                <a:gd name="T107" fmla="*/ 19 h 133"/>
                <a:gd name="T108" fmla="*/ 24 w 55"/>
                <a:gd name="T109" fmla="*/ 12 h 133"/>
                <a:gd name="T110" fmla="*/ 24 w 55"/>
                <a:gd name="T111" fmla="*/ 11 h 133"/>
                <a:gd name="T112" fmla="*/ 22 w 55"/>
                <a:gd name="T113" fmla="*/ 5 h 133"/>
                <a:gd name="T114" fmla="*/ 22 w 55"/>
                <a:gd name="T115" fmla="*/ 7 h 133"/>
                <a:gd name="T116" fmla="*/ 22 w 55"/>
                <a:gd name="T117" fmla="*/ 3 h 133"/>
                <a:gd name="T118" fmla="*/ 22 w 55"/>
                <a:gd name="T119" fmla="*/ 2 h 133"/>
                <a:gd name="T120" fmla="*/ 21 w 55"/>
                <a:gd name="T121" fmla="*/ 0 h 133"/>
                <a:gd name="T122" fmla="*/ 1 w 55"/>
                <a:gd name="T12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" h="133">
                  <a:moveTo>
                    <a:pt x="1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7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5" y="33"/>
                  </a:lnTo>
                  <a:lnTo>
                    <a:pt x="5" y="34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3" y="69"/>
                  </a:lnTo>
                  <a:lnTo>
                    <a:pt x="13" y="70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9" y="93"/>
                  </a:lnTo>
                  <a:lnTo>
                    <a:pt x="19" y="93"/>
                  </a:lnTo>
                  <a:lnTo>
                    <a:pt x="22" y="103"/>
                  </a:lnTo>
                  <a:lnTo>
                    <a:pt x="23" y="103"/>
                  </a:lnTo>
                  <a:lnTo>
                    <a:pt x="25" y="112"/>
                  </a:lnTo>
                  <a:lnTo>
                    <a:pt x="25" y="112"/>
                  </a:lnTo>
                  <a:lnTo>
                    <a:pt x="27" y="118"/>
                  </a:lnTo>
                  <a:lnTo>
                    <a:pt x="28" y="119"/>
                  </a:lnTo>
                  <a:lnTo>
                    <a:pt x="30" y="124"/>
                  </a:lnTo>
                  <a:lnTo>
                    <a:pt x="30" y="125"/>
                  </a:lnTo>
                  <a:lnTo>
                    <a:pt x="32" y="128"/>
                  </a:lnTo>
                  <a:lnTo>
                    <a:pt x="37" y="133"/>
                  </a:lnTo>
                  <a:lnTo>
                    <a:pt x="54" y="118"/>
                  </a:lnTo>
                  <a:lnTo>
                    <a:pt x="55" y="119"/>
                  </a:lnTo>
                  <a:lnTo>
                    <a:pt x="54" y="115"/>
                  </a:lnTo>
                  <a:lnTo>
                    <a:pt x="53" y="114"/>
                  </a:lnTo>
                  <a:lnTo>
                    <a:pt x="51" y="109"/>
                  </a:lnTo>
                  <a:lnTo>
                    <a:pt x="52" y="110"/>
                  </a:lnTo>
                  <a:lnTo>
                    <a:pt x="50" y="104"/>
                  </a:lnTo>
                  <a:lnTo>
                    <a:pt x="49" y="104"/>
                  </a:lnTo>
                  <a:lnTo>
                    <a:pt x="47" y="95"/>
                  </a:lnTo>
                  <a:lnTo>
                    <a:pt x="47" y="9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40" y="75"/>
                  </a:lnTo>
                  <a:lnTo>
                    <a:pt x="40" y="75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0" y="39"/>
                  </a:lnTo>
                  <a:lnTo>
                    <a:pt x="30" y="39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4" y="12"/>
                  </a:lnTo>
                  <a:lnTo>
                    <a:pt x="24" y="11"/>
                  </a:lnTo>
                  <a:lnTo>
                    <a:pt x="22" y="5"/>
                  </a:lnTo>
                  <a:lnTo>
                    <a:pt x="22" y="7"/>
                  </a:lnTo>
                  <a:lnTo>
                    <a:pt x="22" y="3"/>
                  </a:lnTo>
                  <a:lnTo>
                    <a:pt x="22" y="2"/>
                  </a:lnTo>
                  <a:lnTo>
                    <a:pt x="2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grpSp>
        <p:nvGrpSpPr>
          <p:cNvPr id="93" name="Group 2"/>
          <p:cNvGrpSpPr/>
          <p:nvPr/>
        </p:nvGrpSpPr>
        <p:grpSpPr>
          <a:xfrm>
            <a:off x="7669214" y="748456"/>
            <a:ext cx="1927225" cy="5647583"/>
            <a:chOff x="6145213" y="748455"/>
            <a:chExt cx="1927225" cy="5647583"/>
          </a:xfrm>
        </p:grpSpPr>
        <p:sp>
          <p:nvSpPr>
            <p:cNvPr id="94" name="Freeform 14"/>
            <p:cNvSpPr>
              <a:spLocks/>
            </p:cNvSpPr>
            <p:nvPr/>
          </p:nvSpPr>
          <p:spPr bwMode="auto">
            <a:xfrm>
              <a:off x="6778625" y="1177925"/>
              <a:ext cx="893763" cy="1039813"/>
            </a:xfrm>
            <a:custGeom>
              <a:avLst/>
              <a:gdLst>
                <a:gd name="T0" fmla="*/ 360 w 563"/>
                <a:gd name="T1" fmla="*/ 4 h 655"/>
                <a:gd name="T2" fmla="*/ 310 w 563"/>
                <a:gd name="T3" fmla="*/ 1 h 655"/>
                <a:gd name="T4" fmla="*/ 263 w 563"/>
                <a:gd name="T5" fmla="*/ 8 h 655"/>
                <a:gd name="T6" fmla="*/ 198 w 563"/>
                <a:gd name="T7" fmla="*/ 34 h 655"/>
                <a:gd name="T8" fmla="*/ 149 w 563"/>
                <a:gd name="T9" fmla="*/ 69 h 655"/>
                <a:gd name="T10" fmla="*/ 93 w 563"/>
                <a:gd name="T11" fmla="*/ 129 h 655"/>
                <a:gd name="T12" fmla="*/ 57 w 563"/>
                <a:gd name="T13" fmla="*/ 188 h 655"/>
                <a:gd name="T14" fmla="*/ 21 w 563"/>
                <a:gd name="T15" fmla="*/ 277 h 655"/>
                <a:gd name="T16" fmla="*/ 5 w 563"/>
                <a:gd name="T17" fmla="*/ 352 h 655"/>
                <a:gd name="T18" fmla="*/ 0 w 563"/>
                <a:gd name="T19" fmla="*/ 445 h 655"/>
                <a:gd name="T20" fmla="*/ 10 w 563"/>
                <a:gd name="T21" fmla="*/ 511 h 655"/>
                <a:gd name="T22" fmla="*/ 41 w 563"/>
                <a:gd name="T23" fmla="*/ 579 h 655"/>
                <a:gd name="T24" fmla="*/ 84 w 563"/>
                <a:gd name="T25" fmla="*/ 618 h 655"/>
                <a:gd name="T26" fmla="*/ 155 w 563"/>
                <a:gd name="T27" fmla="*/ 646 h 655"/>
                <a:gd name="T28" fmla="*/ 216 w 563"/>
                <a:gd name="T29" fmla="*/ 655 h 655"/>
                <a:gd name="T30" fmla="*/ 300 w 563"/>
                <a:gd name="T31" fmla="*/ 648 h 655"/>
                <a:gd name="T32" fmla="*/ 363 w 563"/>
                <a:gd name="T33" fmla="*/ 627 h 655"/>
                <a:gd name="T34" fmla="*/ 438 w 563"/>
                <a:gd name="T35" fmla="*/ 586 h 655"/>
                <a:gd name="T36" fmla="*/ 484 w 563"/>
                <a:gd name="T37" fmla="*/ 552 h 655"/>
                <a:gd name="T38" fmla="*/ 531 w 563"/>
                <a:gd name="T39" fmla="*/ 500 h 655"/>
                <a:gd name="T40" fmla="*/ 553 w 563"/>
                <a:gd name="T41" fmla="*/ 450 h 655"/>
                <a:gd name="T42" fmla="*/ 562 w 563"/>
                <a:gd name="T43" fmla="*/ 373 h 655"/>
                <a:gd name="T44" fmla="*/ 558 w 563"/>
                <a:gd name="T45" fmla="*/ 304 h 655"/>
                <a:gd name="T46" fmla="*/ 540 w 563"/>
                <a:gd name="T47" fmla="*/ 211 h 655"/>
                <a:gd name="T48" fmla="*/ 508 w 563"/>
                <a:gd name="T49" fmla="*/ 146 h 655"/>
                <a:gd name="T50" fmla="*/ 440 w 563"/>
                <a:gd name="T51" fmla="*/ 72 h 655"/>
                <a:gd name="T52" fmla="*/ 373 w 563"/>
                <a:gd name="T53" fmla="*/ 26 h 655"/>
                <a:gd name="T54" fmla="*/ 277 w 563"/>
                <a:gd name="T55" fmla="*/ 8 h 655"/>
                <a:gd name="T56" fmla="*/ 320 w 563"/>
                <a:gd name="T57" fmla="*/ 29 h 655"/>
                <a:gd name="T58" fmla="*/ 380 w 563"/>
                <a:gd name="T59" fmla="*/ 62 h 655"/>
                <a:gd name="T60" fmla="*/ 457 w 563"/>
                <a:gd name="T61" fmla="*/ 128 h 655"/>
                <a:gd name="T62" fmla="*/ 495 w 563"/>
                <a:gd name="T63" fmla="*/ 180 h 655"/>
                <a:gd name="T64" fmla="*/ 524 w 563"/>
                <a:gd name="T65" fmla="*/ 263 h 655"/>
                <a:gd name="T66" fmla="*/ 533 w 563"/>
                <a:gd name="T67" fmla="*/ 330 h 655"/>
                <a:gd name="T68" fmla="*/ 533 w 563"/>
                <a:gd name="T69" fmla="*/ 411 h 655"/>
                <a:gd name="T70" fmla="*/ 522 w 563"/>
                <a:gd name="T71" fmla="*/ 458 h 655"/>
                <a:gd name="T72" fmla="*/ 491 w 563"/>
                <a:gd name="T73" fmla="*/ 510 h 655"/>
                <a:gd name="T74" fmla="*/ 454 w 563"/>
                <a:gd name="T75" fmla="*/ 543 h 655"/>
                <a:gd name="T76" fmla="*/ 389 w 563"/>
                <a:gd name="T77" fmla="*/ 585 h 655"/>
                <a:gd name="T78" fmla="*/ 334 w 563"/>
                <a:gd name="T79" fmla="*/ 611 h 655"/>
                <a:gd name="T80" fmla="*/ 255 w 563"/>
                <a:gd name="T81" fmla="*/ 630 h 655"/>
                <a:gd name="T82" fmla="*/ 198 w 563"/>
                <a:gd name="T83" fmla="*/ 628 h 655"/>
                <a:gd name="T84" fmla="*/ 127 w 563"/>
                <a:gd name="T85" fmla="*/ 611 h 655"/>
                <a:gd name="T86" fmla="*/ 85 w 563"/>
                <a:gd name="T87" fmla="*/ 587 h 655"/>
                <a:gd name="T88" fmla="*/ 46 w 563"/>
                <a:gd name="T89" fmla="*/ 536 h 655"/>
                <a:gd name="T90" fmla="*/ 31 w 563"/>
                <a:gd name="T91" fmla="*/ 486 h 655"/>
                <a:gd name="T92" fmla="*/ 26 w 563"/>
                <a:gd name="T93" fmla="*/ 400 h 655"/>
                <a:gd name="T94" fmla="*/ 34 w 563"/>
                <a:gd name="T95" fmla="*/ 332 h 655"/>
                <a:gd name="T96" fmla="*/ 61 w 563"/>
                <a:gd name="T97" fmla="*/ 240 h 655"/>
                <a:gd name="T98" fmla="*/ 89 w 563"/>
                <a:gd name="T99" fmla="*/ 180 h 655"/>
                <a:gd name="T100" fmla="*/ 137 w 563"/>
                <a:gd name="T101" fmla="*/ 112 h 655"/>
                <a:gd name="T102" fmla="*/ 178 w 563"/>
                <a:gd name="T103" fmla="*/ 74 h 655"/>
                <a:gd name="T104" fmla="*/ 239 w 563"/>
                <a:gd name="T105" fmla="*/ 38 h 655"/>
                <a:gd name="T106" fmla="*/ 284 w 563"/>
                <a:gd name="T107" fmla="*/ 23 h 655"/>
                <a:gd name="T108" fmla="*/ 336 w 563"/>
                <a:gd name="T109" fmla="*/ 16 h 655"/>
                <a:gd name="T110" fmla="*/ 368 w 563"/>
                <a:gd name="T111" fmla="*/ 1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3" h="655">
                  <a:moveTo>
                    <a:pt x="397" y="13"/>
                  </a:moveTo>
                  <a:lnTo>
                    <a:pt x="380" y="8"/>
                  </a:lnTo>
                  <a:lnTo>
                    <a:pt x="380" y="8"/>
                  </a:lnTo>
                  <a:lnTo>
                    <a:pt x="370" y="5"/>
                  </a:lnTo>
                  <a:lnTo>
                    <a:pt x="370" y="5"/>
                  </a:lnTo>
                  <a:lnTo>
                    <a:pt x="360" y="4"/>
                  </a:lnTo>
                  <a:lnTo>
                    <a:pt x="360" y="4"/>
                  </a:lnTo>
                  <a:lnTo>
                    <a:pt x="349" y="2"/>
                  </a:lnTo>
                  <a:lnTo>
                    <a:pt x="348" y="2"/>
                  </a:lnTo>
                  <a:lnTo>
                    <a:pt x="337" y="1"/>
                  </a:lnTo>
                  <a:lnTo>
                    <a:pt x="336" y="1"/>
                  </a:lnTo>
                  <a:lnTo>
                    <a:pt x="323" y="0"/>
                  </a:lnTo>
                  <a:lnTo>
                    <a:pt x="323" y="0"/>
                  </a:lnTo>
                  <a:lnTo>
                    <a:pt x="310" y="1"/>
                  </a:lnTo>
                  <a:lnTo>
                    <a:pt x="310" y="1"/>
                  </a:lnTo>
                  <a:lnTo>
                    <a:pt x="296" y="2"/>
                  </a:lnTo>
                  <a:lnTo>
                    <a:pt x="295" y="2"/>
                  </a:lnTo>
                  <a:lnTo>
                    <a:pt x="281" y="4"/>
                  </a:lnTo>
                  <a:lnTo>
                    <a:pt x="280" y="4"/>
                  </a:lnTo>
                  <a:lnTo>
                    <a:pt x="264" y="8"/>
                  </a:lnTo>
                  <a:lnTo>
                    <a:pt x="263" y="8"/>
                  </a:lnTo>
                  <a:lnTo>
                    <a:pt x="248" y="13"/>
                  </a:lnTo>
                  <a:lnTo>
                    <a:pt x="247" y="13"/>
                  </a:lnTo>
                  <a:lnTo>
                    <a:pt x="231" y="19"/>
                  </a:lnTo>
                  <a:lnTo>
                    <a:pt x="231" y="19"/>
                  </a:lnTo>
                  <a:lnTo>
                    <a:pt x="215" y="26"/>
                  </a:lnTo>
                  <a:lnTo>
                    <a:pt x="214" y="26"/>
                  </a:lnTo>
                  <a:lnTo>
                    <a:pt x="198" y="34"/>
                  </a:lnTo>
                  <a:lnTo>
                    <a:pt x="197" y="35"/>
                  </a:lnTo>
                  <a:lnTo>
                    <a:pt x="181" y="44"/>
                  </a:lnTo>
                  <a:lnTo>
                    <a:pt x="181" y="45"/>
                  </a:lnTo>
                  <a:lnTo>
                    <a:pt x="165" y="56"/>
                  </a:lnTo>
                  <a:lnTo>
                    <a:pt x="164" y="56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20" y="96"/>
                  </a:lnTo>
                  <a:lnTo>
                    <a:pt x="119" y="97"/>
                  </a:lnTo>
                  <a:lnTo>
                    <a:pt x="106" y="112"/>
                  </a:lnTo>
                  <a:lnTo>
                    <a:pt x="105" y="113"/>
                  </a:lnTo>
                  <a:lnTo>
                    <a:pt x="93" y="129"/>
                  </a:lnTo>
                  <a:lnTo>
                    <a:pt x="92" y="130"/>
                  </a:lnTo>
                  <a:lnTo>
                    <a:pt x="80" y="148"/>
                  </a:lnTo>
                  <a:lnTo>
                    <a:pt x="80" y="148"/>
                  </a:lnTo>
                  <a:lnTo>
                    <a:pt x="68" y="167"/>
                  </a:lnTo>
                  <a:lnTo>
                    <a:pt x="68" y="167"/>
                  </a:lnTo>
                  <a:lnTo>
                    <a:pt x="57" y="187"/>
                  </a:lnTo>
                  <a:lnTo>
                    <a:pt x="57" y="188"/>
                  </a:lnTo>
                  <a:lnTo>
                    <a:pt x="47" y="209"/>
                  </a:lnTo>
                  <a:lnTo>
                    <a:pt x="47" y="209"/>
                  </a:lnTo>
                  <a:lnTo>
                    <a:pt x="38" y="231"/>
                  </a:lnTo>
                  <a:lnTo>
                    <a:pt x="38" y="231"/>
                  </a:lnTo>
                  <a:lnTo>
                    <a:pt x="29" y="254"/>
                  </a:lnTo>
                  <a:lnTo>
                    <a:pt x="29" y="254"/>
                  </a:lnTo>
                  <a:lnTo>
                    <a:pt x="21" y="277"/>
                  </a:lnTo>
                  <a:lnTo>
                    <a:pt x="21" y="278"/>
                  </a:lnTo>
                  <a:lnTo>
                    <a:pt x="15" y="302"/>
                  </a:lnTo>
                  <a:lnTo>
                    <a:pt x="15" y="303"/>
                  </a:lnTo>
                  <a:lnTo>
                    <a:pt x="9" y="326"/>
                  </a:lnTo>
                  <a:lnTo>
                    <a:pt x="9" y="327"/>
                  </a:lnTo>
                  <a:lnTo>
                    <a:pt x="5" y="351"/>
                  </a:lnTo>
                  <a:lnTo>
                    <a:pt x="5" y="352"/>
                  </a:lnTo>
                  <a:lnTo>
                    <a:pt x="2" y="375"/>
                  </a:lnTo>
                  <a:lnTo>
                    <a:pt x="2" y="376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0" y="445"/>
                  </a:lnTo>
                  <a:lnTo>
                    <a:pt x="0" y="447"/>
                  </a:lnTo>
                  <a:lnTo>
                    <a:pt x="2" y="469"/>
                  </a:lnTo>
                  <a:lnTo>
                    <a:pt x="2" y="469"/>
                  </a:lnTo>
                  <a:lnTo>
                    <a:pt x="6" y="490"/>
                  </a:lnTo>
                  <a:lnTo>
                    <a:pt x="6" y="490"/>
                  </a:lnTo>
                  <a:lnTo>
                    <a:pt x="10" y="510"/>
                  </a:lnTo>
                  <a:lnTo>
                    <a:pt x="10" y="511"/>
                  </a:lnTo>
                  <a:lnTo>
                    <a:pt x="15" y="529"/>
                  </a:lnTo>
                  <a:lnTo>
                    <a:pt x="16" y="530"/>
                  </a:lnTo>
                  <a:lnTo>
                    <a:pt x="22" y="547"/>
                  </a:lnTo>
                  <a:lnTo>
                    <a:pt x="23" y="548"/>
                  </a:lnTo>
                  <a:lnTo>
                    <a:pt x="31" y="564"/>
                  </a:lnTo>
                  <a:lnTo>
                    <a:pt x="32" y="565"/>
                  </a:lnTo>
                  <a:lnTo>
                    <a:pt x="41" y="579"/>
                  </a:lnTo>
                  <a:lnTo>
                    <a:pt x="42" y="581"/>
                  </a:lnTo>
                  <a:lnTo>
                    <a:pt x="54" y="594"/>
                  </a:lnTo>
                  <a:lnTo>
                    <a:pt x="55" y="595"/>
                  </a:lnTo>
                  <a:lnTo>
                    <a:pt x="68" y="606"/>
                  </a:lnTo>
                  <a:lnTo>
                    <a:pt x="69" y="607"/>
                  </a:lnTo>
                  <a:lnTo>
                    <a:pt x="83" y="617"/>
                  </a:lnTo>
                  <a:lnTo>
                    <a:pt x="84" y="618"/>
                  </a:lnTo>
                  <a:lnTo>
                    <a:pt x="100" y="627"/>
                  </a:lnTo>
                  <a:lnTo>
                    <a:pt x="101" y="627"/>
                  </a:lnTo>
                  <a:lnTo>
                    <a:pt x="117" y="634"/>
                  </a:lnTo>
                  <a:lnTo>
                    <a:pt x="118" y="634"/>
                  </a:lnTo>
                  <a:lnTo>
                    <a:pt x="135" y="641"/>
                  </a:lnTo>
                  <a:lnTo>
                    <a:pt x="137" y="641"/>
                  </a:lnTo>
                  <a:lnTo>
                    <a:pt x="155" y="646"/>
                  </a:lnTo>
                  <a:lnTo>
                    <a:pt x="155" y="646"/>
                  </a:lnTo>
                  <a:lnTo>
                    <a:pt x="174" y="650"/>
                  </a:lnTo>
                  <a:lnTo>
                    <a:pt x="175" y="651"/>
                  </a:lnTo>
                  <a:lnTo>
                    <a:pt x="194" y="653"/>
                  </a:lnTo>
                  <a:lnTo>
                    <a:pt x="195" y="653"/>
                  </a:lnTo>
                  <a:lnTo>
                    <a:pt x="215" y="655"/>
                  </a:lnTo>
                  <a:lnTo>
                    <a:pt x="216" y="655"/>
                  </a:lnTo>
                  <a:lnTo>
                    <a:pt x="236" y="655"/>
                  </a:lnTo>
                  <a:lnTo>
                    <a:pt x="236" y="655"/>
                  </a:lnTo>
                  <a:lnTo>
                    <a:pt x="256" y="655"/>
                  </a:lnTo>
                  <a:lnTo>
                    <a:pt x="258" y="655"/>
                  </a:lnTo>
                  <a:lnTo>
                    <a:pt x="278" y="652"/>
                  </a:lnTo>
                  <a:lnTo>
                    <a:pt x="279" y="652"/>
                  </a:lnTo>
                  <a:lnTo>
                    <a:pt x="300" y="648"/>
                  </a:lnTo>
                  <a:lnTo>
                    <a:pt x="301" y="648"/>
                  </a:lnTo>
                  <a:lnTo>
                    <a:pt x="321" y="643"/>
                  </a:lnTo>
                  <a:lnTo>
                    <a:pt x="323" y="642"/>
                  </a:lnTo>
                  <a:lnTo>
                    <a:pt x="343" y="635"/>
                  </a:lnTo>
                  <a:lnTo>
                    <a:pt x="343" y="635"/>
                  </a:lnTo>
                  <a:lnTo>
                    <a:pt x="363" y="627"/>
                  </a:lnTo>
                  <a:lnTo>
                    <a:pt x="363" y="627"/>
                  </a:lnTo>
                  <a:lnTo>
                    <a:pt x="383" y="617"/>
                  </a:lnTo>
                  <a:lnTo>
                    <a:pt x="383" y="617"/>
                  </a:lnTo>
                  <a:lnTo>
                    <a:pt x="402" y="607"/>
                  </a:lnTo>
                  <a:lnTo>
                    <a:pt x="403" y="607"/>
                  </a:lnTo>
                  <a:lnTo>
                    <a:pt x="420" y="596"/>
                  </a:lnTo>
                  <a:lnTo>
                    <a:pt x="420" y="596"/>
                  </a:lnTo>
                  <a:lnTo>
                    <a:pt x="438" y="586"/>
                  </a:lnTo>
                  <a:lnTo>
                    <a:pt x="438" y="586"/>
                  </a:lnTo>
                  <a:lnTo>
                    <a:pt x="454" y="575"/>
                  </a:lnTo>
                  <a:lnTo>
                    <a:pt x="454" y="575"/>
                  </a:lnTo>
                  <a:lnTo>
                    <a:pt x="469" y="564"/>
                  </a:lnTo>
                  <a:lnTo>
                    <a:pt x="470" y="563"/>
                  </a:lnTo>
                  <a:lnTo>
                    <a:pt x="483" y="552"/>
                  </a:lnTo>
                  <a:lnTo>
                    <a:pt x="484" y="552"/>
                  </a:lnTo>
                  <a:lnTo>
                    <a:pt x="497" y="540"/>
                  </a:lnTo>
                  <a:lnTo>
                    <a:pt x="498" y="540"/>
                  </a:lnTo>
                  <a:lnTo>
                    <a:pt x="510" y="528"/>
                  </a:lnTo>
                  <a:lnTo>
                    <a:pt x="510" y="527"/>
                  </a:lnTo>
                  <a:lnTo>
                    <a:pt x="521" y="515"/>
                  </a:lnTo>
                  <a:lnTo>
                    <a:pt x="522" y="514"/>
                  </a:lnTo>
                  <a:lnTo>
                    <a:pt x="531" y="500"/>
                  </a:lnTo>
                  <a:lnTo>
                    <a:pt x="531" y="499"/>
                  </a:lnTo>
                  <a:lnTo>
                    <a:pt x="540" y="485"/>
                  </a:lnTo>
                  <a:lnTo>
                    <a:pt x="540" y="484"/>
                  </a:lnTo>
                  <a:lnTo>
                    <a:pt x="547" y="468"/>
                  </a:lnTo>
                  <a:lnTo>
                    <a:pt x="547" y="467"/>
                  </a:lnTo>
                  <a:lnTo>
                    <a:pt x="553" y="451"/>
                  </a:lnTo>
                  <a:lnTo>
                    <a:pt x="553" y="450"/>
                  </a:lnTo>
                  <a:lnTo>
                    <a:pt x="557" y="433"/>
                  </a:lnTo>
                  <a:lnTo>
                    <a:pt x="557" y="432"/>
                  </a:lnTo>
                  <a:lnTo>
                    <a:pt x="560" y="414"/>
                  </a:lnTo>
                  <a:lnTo>
                    <a:pt x="560" y="413"/>
                  </a:lnTo>
                  <a:lnTo>
                    <a:pt x="562" y="394"/>
                  </a:lnTo>
                  <a:lnTo>
                    <a:pt x="562" y="393"/>
                  </a:lnTo>
                  <a:lnTo>
                    <a:pt x="562" y="373"/>
                  </a:lnTo>
                  <a:lnTo>
                    <a:pt x="563" y="372"/>
                  </a:lnTo>
                  <a:lnTo>
                    <a:pt x="562" y="351"/>
                  </a:lnTo>
                  <a:lnTo>
                    <a:pt x="562" y="350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05"/>
                  </a:lnTo>
                  <a:lnTo>
                    <a:pt x="558" y="304"/>
                  </a:lnTo>
                  <a:lnTo>
                    <a:pt x="555" y="282"/>
                  </a:lnTo>
                  <a:lnTo>
                    <a:pt x="555" y="281"/>
                  </a:lnTo>
                  <a:lnTo>
                    <a:pt x="552" y="258"/>
                  </a:lnTo>
                  <a:lnTo>
                    <a:pt x="551" y="257"/>
                  </a:lnTo>
                  <a:lnTo>
                    <a:pt x="546" y="234"/>
                  </a:lnTo>
                  <a:lnTo>
                    <a:pt x="546" y="233"/>
                  </a:lnTo>
                  <a:lnTo>
                    <a:pt x="540" y="211"/>
                  </a:lnTo>
                  <a:lnTo>
                    <a:pt x="539" y="210"/>
                  </a:lnTo>
                  <a:lnTo>
                    <a:pt x="531" y="189"/>
                  </a:lnTo>
                  <a:lnTo>
                    <a:pt x="531" y="188"/>
                  </a:lnTo>
                  <a:lnTo>
                    <a:pt x="521" y="168"/>
                  </a:lnTo>
                  <a:lnTo>
                    <a:pt x="520" y="167"/>
                  </a:lnTo>
                  <a:lnTo>
                    <a:pt x="509" y="147"/>
                  </a:lnTo>
                  <a:lnTo>
                    <a:pt x="508" y="146"/>
                  </a:lnTo>
                  <a:lnTo>
                    <a:pt x="495" y="127"/>
                  </a:lnTo>
                  <a:lnTo>
                    <a:pt x="494" y="126"/>
                  </a:lnTo>
                  <a:lnTo>
                    <a:pt x="478" y="108"/>
                  </a:lnTo>
                  <a:lnTo>
                    <a:pt x="478" y="107"/>
                  </a:lnTo>
                  <a:lnTo>
                    <a:pt x="460" y="90"/>
                  </a:lnTo>
                  <a:lnTo>
                    <a:pt x="459" y="90"/>
                  </a:lnTo>
                  <a:lnTo>
                    <a:pt x="440" y="72"/>
                  </a:lnTo>
                  <a:lnTo>
                    <a:pt x="439" y="71"/>
                  </a:lnTo>
                  <a:lnTo>
                    <a:pt x="419" y="55"/>
                  </a:lnTo>
                  <a:lnTo>
                    <a:pt x="418" y="54"/>
                  </a:lnTo>
                  <a:lnTo>
                    <a:pt x="396" y="39"/>
                  </a:lnTo>
                  <a:lnTo>
                    <a:pt x="395" y="39"/>
                  </a:lnTo>
                  <a:lnTo>
                    <a:pt x="374" y="26"/>
                  </a:lnTo>
                  <a:lnTo>
                    <a:pt x="373" y="26"/>
                  </a:lnTo>
                  <a:lnTo>
                    <a:pt x="350" y="15"/>
                  </a:lnTo>
                  <a:lnTo>
                    <a:pt x="348" y="14"/>
                  </a:lnTo>
                  <a:lnTo>
                    <a:pt x="326" y="8"/>
                  </a:lnTo>
                  <a:lnTo>
                    <a:pt x="325" y="7"/>
                  </a:lnTo>
                  <a:lnTo>
                    <a:pt x="302" y="5"/>
                  </a:lnTo>
                  <a:lnTo>
                    <a:pt x="300" y="5"/>
                  </a:lnTo>
                  <a:lnTo>
                    <a:pt x="277" y="8"/>
                  </a:lnTo>
                  <a:lnTo>
                    <a:pt x="276" y="8"/>
                  </a:lnTo>
                  <a:lnTo>
                    <a:pt x="253" y="16"/>
                  </a:lnTo>
                  <a:lnTo>
                    <a:pt x="278" y="19"/>
                  </a:lnTo>
                  <a:lnTo>
                    <a:pt x="277" y="19"/>
                  </a:lnTo>
                  <a:lnTo>
                    <a:pt x="300" y="22"/>
                  </a:lnTo>
                  <a:lnTo>
                    <a:pt x="298" y="21"/>
                  </a:lnTo>
                  <a:lnTo>
                    <a:pt x="320" y="29"/>
                  </a:lnTo>
                  <a:lnTo>
                    <a:pt x="319" y="29"/>
                  </a:lnTo>
                  <a:lnTo>
                    <a:pt x="340" y="38"/>
                  </a:lnTo>
                  <a:lnTo>
                    <a:pt x="339" y="37"/>
                  </a:lnTo>
                  <a:lnTo>
                    <a:pt x="361" y="49"/>
                  </a:lnTo>
                  <a:lnTo>
                    <a:pt x="360" y="49"/>
                  </a:lnTo>
                  <a:lnTo>
                    <a:pt x="381" y="62"/>
                  </a:lnTo>
                  <a:lnTo>
                    <a:pt x="380" y="62"/>
                  </a:lnTo>
                  <a:lnTo>
                    <a:pt x="402" y="77"/>
                  </a:lnTo>
                  <a:lnTo>
                    <a:pt x="401" y="77"/>
                  </a:lnTo>
                  <a:lnTo>
                    <a:pt x="422" y="93"/>
                  </a:lnTo>
                  <a:lnTo>
                    <a:pt x="421" y="93"/>
                  </a:lnTo>
                  <a:lnTo>
                    <a:pt x="440" y="111"/>
                  </a:lnTo>
                  <a:lnTo>
                    <a:pt x="440" y="110"/>
                  </a:lnTo>
                  <a:lnTo>
                    <a:pt x="457" y="128"/>
                  </a:lnTo>
                  <a:lnTo>
                    <a:pt x="457" y="127"/>
                  </a:lnTo>
                  <a:lnTo>
                    <a:pt x="473" y="145"/>
                  </a:lnTo>
                  <a:lnTo>
                    <a:pt x="472" y="143"/>
                  </a:lnTo>
                  <a:lnTo>
                    <a:pt x="485" y="162"/>
                  </a:lnTo>
                  <a:lnTo>
                    <a:pt x="484" y="161"/>
                  </a:lnTo>
                  <a:lnTo>
                    <a:pt x="496" y="181"/>
                  </a:lnTo>
                  <a:lnTo>
                    <a:pt x="495" y="180"/>
                  </a:lnTo>
                  <a:lnTo>
                    <a:pt x="505" y="200"/>
                  </a:lnTo>
                  <a:lnTo>
                    <a:pt x="505" y="199"/>
                  </a:lnTo>
                  <a:lnTo>
                    <a:pt x="513" y="220"/>
                  </a:lnTo>
                  <a:lnTo>
                    <a:pt x="513" y="219"/>
                  </a:lnTo>
                  <a:lnTo>
                    <a:pt x="519" y="241"/>
                  </a:lnTo>
                  <a:lnTo>
                    <a:pt x="519" y="240"/>
                  </a:lnTo>
                  <a:lnTo>
                    <a:pt x="524" y="263"/>
                  </a:lnTo>
                  <a:lnTo>
                    <a:pt x="524" y="262"/>
                  </a:lnTo>
                  <a:lnTo>
                    <a:pt x="528" y="286"/>
                  </a:lnTo>
                  <a:lnTo>
                    <a:pt x="528" y="285"/>
                  </a:lnTo>
                  <a:lnTo>
                    <a:pt x="531" y="308"/>
                  </a:lnTo>
                  <a:lnTo>
                    <a:pt x="531" y="307"/>
                  </a:lnTo>
                  <a:lnTo>
                    <a:pt x="533" y="330"/>
                  </a:lnTo>
                  <a:lnTo>
                    <a:pt x="533" y="330"/>
                  </a:lnTo>
                  <a:lnTo>
                    <a:pt x="535" y="352"/>
                  </a:lnTo>
                  <a:lnTo>
                    <a:pt x="535" y="352"/>
                  </a:lnTo>
                  <a:lnTo>
                    <a:pt x="535" y="373"/>
                  </a:lnTo>
                  <a:lnTo>
                    <a:pt x="535" y="372"/>
                  </a:lnTo>
                  <a:lnTo>
                    <a:pt x="535" y="392"/>
                  </a:lnTo>
                  <a:lnTo>
                    <a:pt x="535" y="392"/>
                  </a:lnTo>
                  <a:lnTo>
                    <a:pt x="533" y="411"/>
                  </a:lnTo>
                  <a:lnTo>
                    <a:pt x="533" y="410"/>
                  </a:lnTo>
                  <a:lnTo>
                    <a:pt x="531" y="427"/>
                  </a:lnTo>
                  <a:lnTo>
                    <a:pt x="531" y="427"/>
                  </a:lnTo>
                  <a:lnTo>
                    <a:pt x="527" y="444"/>
                  </a:lnTo>
                  <a:lnTo>
                    <a:pt x="527" y="443"/>
                  </a:lnTo>
                  <a:lnTo>
                    <a:pt x="522" y="459"/>
                  </a:lnTo>
                  <a:lnTo>
                    <a:pt x="522" y="458"/>
                  </a:lnTo>
                  <a:lnTo>
                    <a:pt x="516" y="474"/>
                  </a:lnTo>
                  <a:lnTo>
                    <a:pt x="517" y="472"/>
                  </a:lnTo>
                  <a:lnTo>
                    <a:pt x="509" y="486"/>
                  </a:lnTo>
                  <a:lnTo>
                    <a:pt x="509" y="485"/>
                  </a:lnTo>
                  <a:lnTo>
                    <a:pt x="500" y="499"/>
                  </a:lnTo>
                  <a:lnTo>
                    <a:pt x="501" y="498"/>
                  </a:lnTo>
                  <a:lnTo>
                    <a:pt x="491" y="510"/>
                  </a:lnTo>
                  <a:lnTo>
                    <a:pt x="491" y="510"/>
                  </a:lnTo>
                  <a:lnTo>
                    <a:pt x="479" y="522"/>
                  </a:lnTo>
                  <a:lnTo>
                    <a:pt x="480" y="521"/>
                  </a:lnTo>
                  <a:lnTo>
                    <a:pt x="467" y="533"/>
                  </a:lnTo>
                  <a:lnTo>
                    <a:pt x="468" y="532"/>
                  </a:lnTo>
                  <a:lnTo>
                    <a:pt x="454" y="544"/>
                  </a:lnTo>
                  <a:lnTo>
                    <a:pt x="454" y="543"/>
                  </a:lnTo>
                  <a:lnTo>
                    <a:pt x="439" y="554"/>
                  </a:lnTo>
                  <a:lnTo>
                    <a:pt x="440" y="554"/>
                  </a:lnTo>
                  <a:lnTo>
                    <a:pt x="424" y="564"/>
                  </a:lnTo>
                  <a:lnTo>
                    <a:pt x="425" y="564"/>
                  </a:lnTo>
                  <a:lnTo>
                    <a:pt x="407" y="574"/>
                  </a:lnTo>
                  <a:lnTo>
                    <a:pt x="407" y="574"/>
                  </a:lnTo>
                  <a:lnTo>
                    <a:pt x="389" y="585"/>
                  </a:lnTo>
                  <a:lnTo>
                    <a:pt x="390" y="585"/>
                  </a:lnTo>
                  <a:lnTo>
                    <a:pt x="372" y="595"/>
                  </a:lnTo>
                  <a:lnTo>
                    <a:pt x="372" y="595"/>
                  </a:lnTo>
                  <a:lnTo>
                    <a:pt x="352" y="604"/>
                  </a:lnTo>
                  <a:lnTo>
                    <a:pt x="353" y="603"/>
                  </a:lnTo>
                  <a:lnTo>
                    <a:pt x="334" y="611"/>
                  </a:lnTo>
                  <a:lnTo>
                    <a:pt x="334" y="611"/>
                  </a:lnTo>
                  <a:lnTo>
                    <a:pt x="314" y="619"/>
                  </a:lnTo>
                  <a:lnTo>
                    <a:pt x="315" y="618"/>
                  </a:lnTo>
                  <a:lnTo>
                    <a:pt x="294" y="623"/>
                  </a:lnTo>
                  <a:lnTo>
                    <a:pt x="295" y="623"/>
                  </a:lnTo>
                  <a:lnTo>
                    <a:pt x="274" y="627"/>
                  </a:lnTo>
                  <a:lnTo>
                    <a:pt x="275" y="627"/>
                  </a:lnTo>
                  <a:lnTo>
                    <a:pt x="255" y="630"/>
                  </a:lnTo>
                  <a:lnTo>
                    <a:pt x="256" y="630"/>
                  </a:lnTo>
                  <a:lnTo>
                    <a:pt x="236" y="630"/>
                  </a:lnTo>
                  <a:lnTo>
                    <a:pt x="236" y="630"/>
                  </a:lnTo>
                  <a:lnTo>
                    <a:pt x="216" y="630"/>
                  </a:lnTo>
                  <a:lnTo>
                    <a:pt x="217" y="630"/>
                  </a:lnTo>
                  <a:lnTo>
                    <a:pt x="197" y="628"/>
                  </a:lnTo>
                  <a:lnTo>
                    <a:pt x="198" y="628"/>
                  </a:lnTo>
                  <a:lnTo>
                    <a:pt x="179" y="625"/>
                  </a:lnTo>
                  <a:lnTo>
                    <a:pt x="180" y="626"/>
                  </a:lnTo>
                  <a:lnTo>
                    <a:pt x="161" y="621"/>
                  </a:lnTo>
                  <a:lnTo>
                    <a:pt x="161" y="621"/>
                  </a:lnTo>
                  <a:lnTo>
                    <a:pt x="143" y="617"/>
                  </a:lnTo>
                  <a:lnTo>
                    <a:pt x="144" y="617"/>
                  </a:lnTo>
                  <a:lnTo>
                    <a:pt x="127" y="611"/>
                  </a:lnTo>
                  <a:lnTo>
                    <a:pt x="127" y="611"/>
                  </a:lnTo>
                  <a:lnTo>
                    <a:pt x="111" y="604"/>
                  </a:lnTo>
                  <a:lnTo>
                    <a:pt x="112" y="604"/>
                  </a:lnTo>
                  <a:lnTo>
                    <a:pt x="97" y="596"/>
                  </a:lnTo>
                  <a:lnTo>
                    <a:pt x="98" y="597"/>
                  </a:lnTo>
                  <a:lnTo>
                    <a:pt x="84" y="586"/>
                  </a:lnTo>
                  <a:lnTo>
                    <a:pt x="85" y="587"/>
                  </a:lnTo>
                  <a:lnTo>
                    <a:pt x="72" y="576"/>
                  </a:lnTo>
                  <a:lnTo>
                    <a:pt x="73" y="577"/>
                  </a:lnTo>
                  <a:lnTo>
                    <a:pt x="62" y="564"/>
                  </a:lnTo>
                  <a:lnTo>
                    <a:pt x="63" y="565"/>
                  </a:lnTo>
                  <a:lnTo>
                    <a:pt x="53" y="551"/>
                  </a:lnTo>
                  <a:lnTo>
                    <a:pt x="54" y="552"/>
                  </a:lnTo>
                  <a:lnTo>
                    <a:pt x="46" y="536"/>
                  </a:lnTo>
                  <a:lnTo>
                    <a:pt x="46" y="538"/>
                  </a:lnTo>
                  <a:lnTo>
                    <a:pt x="39" y="521"/>
                  </a:lnTo>
                  <a:lnTo>
                    <a:pt x="40" y="522"/>
                  </a:lnTo>
                  <a:lnTo>
                    <a:pt x="35" y="504"/>
                  </a:lnTo>
                  <a:lnTo>
                    <a:pt x="35" y="505"/>
                  </a:lnTo>
                  <a:lnTo>
                    <a:pt x="31" y="485"/>
                  </a:lnTo>
                  <a:lnTo>
                    <a:pt x="31" y="486"/>
                  </a:lnTo>
                  <a:lnTo>
                    <a:pt x="28" y="465"/>
                  </a:lnTo>
                  <a:lnTo>
                    <a:pt x="28" y="466"/>
                  </a:lnTo>
                  <a:lnTo>
                    <a:pt x="26" y="444"/>
                  </a:lnTo>
                  <a:lnTo>
                    <a:pt x="26" y="445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26" y="400"/>
                  </a:lnTo>
                  <a:lnTo>
                    <a:pt x="26" y="401"/>
                  </a:lnTo>
                  <a:lnTo>
                    <a:pt x="27" y="378"/>
                  </a:lnTo>
                  <a:lnTo>
                    <a:pt x="27" y="378"/>
                  </a:lnTo>
                  <a:lnTo>
                    <a:pt x="30" y="355"/>
                  </a:lnTo>
                  <a:lnTo>
                    <a:pt x="30" y="356"/>
                  </a:lnTo>
                  <a:lnTo>
                    <a:pt x="34" y="331"/>
                  </a:lnTo>
                  <a:lnTo>
                    <a:pt x="34" y="332"/>
                  </a:lnTo>
                  <a:lnTo>
                    <a:pt x="39" y="308"/>
                  </a:lnTo>
                  <a:lnTo>
                    <a:pt x="39" y="308"/>
                  </a:lnTo>
                  <a:lnTo>
                    <a:pt x="45" y="284"/>
                  </a:lnTo>
                  <a:lnTo>
                    <a:pt x="45" y="285"/>
                  </a:lnTo>
                  <a:lnTo>
                    <a:pt x="52" y="262"/>
                  </a:lnTo>
                  <a:lnTo>
                    <a:pt x="52" y="263"/>
                  </a:lnTo>
                  <a:lnTo>
                    <a:pt x="61" y="240"/>
                  </a:lnTo>
                  <a:lnTo>
                    <a:pt x="61" y="240"/>
                  </a:lnTo>
                  <a:lnTo>
                    <a:pt x="70" y="219"/>
                  </a:lnTo>
                  <a:lnTo>
                    <a:pt x="69" y="219"/>
                  </a:lnTo>
                  <a:lnTo>
                    <a:pt x="79" y="198"/>
                  </a:lnTo>
                  <a:lnTo>
                    <a:pt x="79" y="199"/>
                  </a:lnTo>
                  <a:lnTo>
                    <a:pt x="90" y="179"/>
                  </a:lnTo>
                  <a:lnTo>
                    <a:pt x="89" y="180"/>
                  </a:lnTo>
                  <a:lnTo>
                    <a:pt x="101" y="161"/>
                  </a:lnTo>
                  <a:lnTo>
                    <a:pt x="100" y="161"/>
                  </a:lnTo>
                  <a:lnTo>
                    <a:pt x="112" y="143"/>
                  </a:lnTo>
                  <a:lnTo>
                    <a:pt x="112" y="144"/>
                  </a:lnTo>
                  <a:lnTo>
                    <a:pt x="124" y="127"/>
                  </a:lnTo>
                  <a:lnTo>
                    <a:pt x="123" y="128"/>
                  </a:lnTo>
                  <a:lnTo>
                    <a:pt x="137" y="112"/>
                  </a:lnTo>
                  <a:lnTo>
                    <a:pt x="136" y="113"/>
                  </a:lnTo>
                  <a:lnTo>
                    <a:pt x="150" y="99"/>
                  </a:lnTo>
                  <a:lnTo>
                    <a:pt x="149" y="99"/>
                  </a:lnTo>
                  <a:lnTo>
                    <a:pt x="164" y="87"/>
                  </a:lnTo>
                  <a:lnTo>
                    <a:pt x="164" y="87"/>
                  </a:lnTo>
                  <a:lnTo>
                    <a:pt x="179" y="74"/>
                  </a:lnTo>
                  <a:lnTo>
                    <a:pt x="178" y="74"/>
                  </a:lnTo>
                  <a:lnTo>
                    <a:pt x="194" y="63"/>
                  </a:lnTo>
                  <a:lnTo>
                    <a:pt x="193" y="63"/>
                  </a:lnTo>
                  <a:lnTo>
                    <a:pt x="209" y="53"/>
                  </a:lnTo>
                  <a:lnTo>
                    <a:pt x="208" y="54"/>
                  </a:lnTo>
                  <a:lnTo>
                    <a:pt x="224" y="46"/>
                  </a:lnTo>
                  <a:lnTo>
                    <a:pt x="224" y="46"/>
                  </a:lnTo>
                  <a:lnTo>
                    <a:pt x="239" y="38"/>
                  </a:lnTo>
                  <a:lnTo>
                    <a:pt x="239" y="39"/>
                  </a:lnTo>
                  <a:lnTo>
                    <a:pt x="255" y="32"/>
                  </a:lnTo>
                  <a:lnTo>
                    <a:pt x="255" y="32"/>
                  </a:lnTo>
                  <a:lnTo>
                    <a:pt x="270" y="27"/>
                  </a:lnTo>
                  <a:lnTo>
                    <a:pt x="269" y="27"/>
                  </a:lnTo>
                  <a:lnTo>
                    <a:pt x="285" y="23"/>
                  </a:lnTo>
                  <a:lnTo>
                    <a:pt x="284" y="23"/>
                  </a:lnTo>
                  <a:lnTo>
                    <a:pt x="298" y="20"/>
                  </a:lnTo>
                  <a:lnTo>
                    <a:pt x="297" y="20"/>
                  </a:lnTo>
                  <a:lnTo>
                    <a:pt x="311" y="18"/>
                  </a:lnTo>
                  <a:lnTo>
                    <a:pt x="311" y="18"/>
                  </a:lnTo>
                  <a:lnTo>
                    <a:pt x="324" y="17"/>
                  </a:lnTo>
                  <a:lnTo>
                    <a:pt x="323" y="17"/>
                  </a:lnTo>
                  <a:lnTo>
                    <a:pt x="336" y="16"/>
                  </a:lnTo>
                  <a:lnTo>
                    <a:pt x="337" y="16"/>
                  </a:lnTo>
                  <a:lnTo>
                    <a:pt x="348" y="16"/>
                  </a:lnTo>
                  <a:lnTo>
                    <a:pt x="347" y="16"/>
                  </a:lnTo>
                  <a:lnTo>
                    <a:pt x="359" y="16"/>
                  </a:lnTo>
                  <a:lnTo>
                    <a:pt x="359" y="16"/>
                  </a:lnTo>
                  <a:lnTo>
                    <a:pt x="369" y="16"/>
                  </a:lnTo>
                  <a:lnTo>
                    <a:pt x="368" y="16"/>
                  </a:lnTo>
                  <a:lnTo>
                    <a:pt x="378" y="17"/>
                  </a:lnTo>
                  <a:lnTo>
                    <a:pt x="378" y="17"/>
                  </a:lnTo>
                  <a:lnTo>
                    <a:pt x="395" y="19"/>
                  </a:lnTo>
                  <a:lnTo>
                    <a:pt x="397" y="13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95" name="Freeform 16"/>
            <p:cNvSpPr>
              <a:spLocks/>
            </p:cNvSpPr>
            <p:nvPr/>
          </p:nvSpPr>
          <p:spPr bwMode="auto">
            <a:xfrm>
              <a:off x="6577013" y="1689100"/>
              <a:ext cx="271463" cy="73025"/>
            </a:xfrm>
            <a:custGeom>
              <a:avLst/>
              <a:gdLst>
                <a:gd name="T0" fmla="*/ 161 w 171"/>
                <a:gd name="T1" fmla="*/ 7 h 46"/>
                <a:gd name="T2" fmla="*/ 158 w 171"/>
                <a:gd name="T3" fmla="*/ 7 h 46"/>
                <a:gd name="T4" fmla="*/ 157 w 171"/>
                <a:gd name="T5" fmla="*/ 7 h 46"/>
                <a:gd name="T6" fmla="*/ 153 w 171"/>
                <a:gd name="T7" fmla="*/ 6 h 46"/>
                <a:gd name="T8" fmla="*/ 146 w 171"/>
                <a:gd name="T9" fmla="*/ 6 h 46"/>
                <a:gd name="T10" fmla="*/ 140 w 171"/>
                <a:gd name="T11" fmla="*/ 5 h 46"/>
                <a:gd name="T12" fmla="*/ 133 w 171"/>
                <a:gd name="T13" fmla="*/ 4 h 46"/>
                <a:gd name="T14" fmla="*/ 122 w 171"/>
                <a:gd name="T15" fmla="*/ 4 h 46"/>
                <a:gd name="T16" fmla="*/ 113 w 171"/>
                <a:gd name="T17" fmla="*/ 2 h 46"/>
                <a:gd name="T18" fmla="*/ 100 w 171"/>
                <a:gd name="T19" fmla="*/ 2 h 46"/>
                <a:gd name="T20" fmla="*/ 90 w 171"/>
                <a:gd name="T21" fmla="*/ 0 h 46"/>
                <a:gd name="T22" fmla="*/ 77 w 171"/>
                <a:gd name="T23" fmla="*/ 0 h 46"/>
                <a:gd name="T24" fmla="*/ 66 w 171"/>
                <a:gd name="T25" fmla="*/ 0 h 46"/>
                <a:gd name="T26" fmla="*/ 55 w 171"/>
                <a:gd name="T27" fmla="*/ 0 h 46"/>
                <a:gd name="T28" fmla="*/ 43 w 171"/>
                <a:gd name="T29" fmla="*/ 1 h 46"/>
                <a:gd name="T30" fmla="*/ 35 w 171"/>
                <a:gd name="T31" fmla="*/ 3 h 46"/>
                <a:gd name="T32" fmla="*/ 25 w 171"/>
                <a:gd name="T33" fmla="*/ 5 h 46"/>
                <a:gd name="T34" fmla="*/ 19 w 171"/>
                <a:gd name="T35" fmla="*/ 7 h 46"/>
                <a:gd name="T36" fmla="*/ 11 w 171"/>
                <a:gd name="T37" fmla="*/ 12 h 46"/>
                <a:gd name="T38" fmla="*/ 2 w 171"/>
                <a:gd name="T39" fmla="*/ 23 h 46"/>
                <a:gd name="T40" fmla="*/ 0 w 171"/>
                <a:gd name="T41" fmla="*/ 25 h 46"/>
                <a:gd name="T42" fmla="*/ 14 w 171"/>
                <a:gd name="T43" fmla="*/ 46 h 46"/>
                <a:gd name="T44" fmla="*/ 19 w 171"/>
                <a:gd name="T45" fmla="*/ 45 h 46"/>
                <a:gd name="T46" fmla="*/ 22 w 171"/>
                <a:gd name="T47" fmla="*/ 45 h 46"/>
                <a:gd name="T48" fmla="*/ 24 w 171"/>
                <a:gd name="T49" fmla="*/ 39 h 46"/>
                <a:gd name="T50" fmla="*/ 23 w 171"/>
                <a:gd name="T51" fmla="*/ 38 h 46"/>
                <a:gd name="T52" fmla="*/ 24 w 171"/>
                <a:gd name="T53" fmla="*/ 36 h 46"/>
                <a:gd name="T54" fmla="*/ 19 w 171"/>
                <a:gd name="T55" fmla="*/ 41 h 46"/>
                <a:gd name="T56" fmla="*/ 26 w 171"/>
                <a:gd name="T57" fmla="*/ 34 h 46"/>
                <a:gd name="T58" fmla="*/ 26 w 171"/>
                <a:gd name="T59" fmla="*/ 35 h 46"/>
                <a:gd name="T60" fmla="*/ 31 w 171"/>
                <a:gd name="T61" fmla="*/ 32 h 46"/>
                <a:gd name="T62" fmla="*/ 34 w 171"/>
                <a:gd name="T63" fmla="*/ 32 h 46"/>
                <a:gd name="T64" fmla="*/ 41 w 171"/>
                <a:gd name="T65" fmla="*/ 29 h 46"/>
                <a:gd name="T66" fmla="*/ 47 w 171"/>
                <a:gd name="T67" fmla="*/ 29 h 46"/>
                <a:gd name="T68" fmla="*/ 57 w 171"/>
                <a:gd name="T69" fmla="*/ 27 h 46"/>
                <a:gd name="T70" fmla="*/ 66 w 171"/>
                <a:gd name="T71" fmla="*/ 27 h 46"/>
                <a:gd name="T72" fmla="*/ 77 w 171"/>
                <a:gd name="T73" fmla="*/ 27 h 46"/>
                <a:gd name="T74" fmla="*/ 88 w 171"/>
                <a:gd name="T75" fmla="*/ 27 h 46"/>
                <a:gd name="T76" fmla="*/ 99 w 171"/>
                <a:gd name="T77" fmla="*/ 28 h 46"/>
                <a:gd name="T78" fmla="*/ 112 w 171"/>
                <a:gd name="T79" fmla="*/ 28 h 46"/>
                <a:gd name="T80" fmla="*/ 120 w 171"/>
                <a:gd name="T81" fmla="*/ 30 h 46"/>
                <a:gd name="T82" fmla="*/ 132 w 171"/>
                <a:gd name="T83" fmla="*/ 29 h 46"/>
                <a:gd name="T84" fmla="*/ 138 w 171"/>
                <a:gd name="T85" fmla="*/ 30 h 46"/>
                <a:gd name="T86" fmla="*/ 146 w 171"/>
                <a:gd name="T87" fmla="*/ 30 h 46"/>
                <a:gd name="T88" fmla="*/ 152 w 171"/>
                <a:gd name="T89" fmla="*/ 29 h 46"/>
                <a:gd name="T90" fmla="*/ 156 w 171"/>
                <a:gd name="T91" fmla="*/ 29 h 46"/>
                <a:gd name="T92" fmla="*/ 160 w 171"/>
                <a:gd name="T93" fmla="*/ 28 h 46"/>
                <a:gd name="T94" fmla="*/ 165 w 171"/>
                <a:gd name="T95" fmla="*/ 26 h 46"/>
                <a:gd name="T96" fmla="*/ 163 w 171"/>
                <a:gd name="T97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1" h="46">
                  <a:moveTo>
                    <a:pt x="163" y="7"/>
                  </a:moveTo>
                  <a:lnTo>
                    <a:pt x="161" y="7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60" y="8"/>
                  </a:lnTo>
                  <a:lnTo>
                    <a:pt x="157" y="7"/>
                  </a:lnTo>
                  <a:lnTo>
                    <a:pt x="156" y="6"/>
                  </a:lnTo>
                  <a:lnTo>
                    <a:pt x="153" y="6"/>
                  </a:lnTo>
                  <a:lnTo>
                    <a:pt x="152" y="6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0" y="5"/>
                  </a:lnTo>
                  <a:lnTo>
                    <a:pt x="141" y="5"/>
                  </a:lnTo>
                  <a:lnTo>
                    <a:pt x="133" y="4"/>
                  </a:lnTo>
                  <a:lnTo>
                    <a:pt x="132" y="4"/>
                  </a:lnTo>
                  <a:lnTo>
                    <a:pt x="122" y="4"/>
                  </a:lnTo>
                  <a:lnTo>
                    <a:pt x="124" y="4"/>
                  </a:lnTo>
                  <a:lnTo>
                    <a:pt x="113" y="2"/>
                  </a:lnTo>
                  <a:lnTo>
                    <a:pt x="112" y="2"/>
                  </a:lnTo>
                  <a:lnTo>
                    <a:pt x="100" y="2"/>
                  </a:lnTo>
                  <a:lnTo>
                    <a:pt x="102" y="2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3" y="1"/>
                  </a:lnTo>
                  <a:lnTo>
                    <a:pt x="44" y="1"/>
                  </a:lnTo>
                  <a:lnTo>
                    <a:pt x="35" y="3"/>
                  </a:lnTo>
                  <a:lnTo>
                    <a:pt x="33" y="3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19" y="7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2" y="23"/>
                  </a:lnTo>
                  <a:lnTo>
                    <a:pt x="2" y="22"/>
                  </a:lnTo>
                  <a:lnTo>
                    <a:pt x="0" y="25"/>
                  </a:lnTo>
                  <a:lnTo>
                    <a:pt x="5" y="42"/>
                  </a:lnTo>
                  <a:lnTo>
                    <a:pt x="14" y="46"/>
                  </a:lnTo>
                  <a:lnTo>
                    <a:pt x="17" y="46"/>
                  </a:lnTo>
                  <a:lnTo>
                    <a:pt x="19" y="45"/>
                  </a:lnTo>
                  <a:lnTo>
                    <a:pt x="18" y="46"/>
                  </a:lnTo>
                  <a:lnTo>
                    <a:pt x="22" y="45"/>
                  </a:lnTo>
                  <a:lnTo>
                    <a:pt x="23" y="37"/>
                  </a:lnTo>
                  <a:lnTo>
                    <a:pt x="24" y="39"/>
                  </a:lnTo>
                  <a:lnTo>
                    <a:pt x="23" y="37"/>
                  </a:lnTo>
                  <a:lnTo>
                    <a:pt x="23" y="38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2"/>
                  </a:lnTo>
                  <a:lnTo>
                    <a:pt x="19" y="41"/>
                  </a:lnTo>
                  <a:lnTo>
                    <a:pt x="21" y="40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26" y="35"/>
                  </a:lnTo>
                  <a:lnTo>
                    <a:pt x="27" y="35"/>
                  </a:lnTo>
                  <a:lnTo>
                    <a:pt x="31" y="32"/>
                  </a:lnTo>
                  <a:lnTo>
                    <a:pt x="28" y="34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41" y="29"/>
                  </a:lnTo>
                  <a:lnTo>
                    <a:pt x="39" y="30"/>
                  </a:lnTo>
                  <a:lnTo>
                    <a:pt x="47" y="29"/>
                  </a:lnTo>
                  <a:lnTo>
                    <a:pt x="48" y="29"/>
                  </a:lnTo>
                  <a:lnTo>
                    <a:pt x="57" y="27"/>
                  </a:lnTo>
                  <a:lnTo>
                    <a:pt x="55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88" y="27"/>
                  </a:lnTo>
                  <a:lnTo>
                    <a:pt x="87" y="27"/>
                  </a:lnTo>
                  <a:lnTo>
                    <a:pt x="99" y="28"/>
                  </a:lnTo>
                  <a:lnTo>
                    <a:pt x="100" y="28"/>
                  </a:lnTo>
                  <a:lnTo>
                    <a:pt x="112" y="28"/>
                  </a:lnTo>
                  <a:lnTo>
                    <a:pt x="110" y="28"/>
                  </a:lnTo>
                  <a:lnTo>
                    <a:pt x="120" y="30"/>
                  </a:lnTo>
                  <a:lnTo>
                    <a:pt x="122" y="30"/>
                  </a:lnTo>
                  <a:lnTo>
                    <a:pt x="132" y="29"/>
                  </a:lnTo>
                  <a:lnTo>
                    <a:pt x="130" y="29"/>
                  </a:lnTo>
                  <a:lnTo>
                    <a:pt x="138" y="30"/>
                  </a:lnTo>
                  <a:lnTo>
                    <a:pt x="140" y="3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52" y="29"/>
                  </a:lnTo>
                  <a:lnTo>
                    <a:pt x="153" y="29"/>
                  </a:lnTo>
                  <a:lnTo>
                    <a:pt x="156" y="29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7"/>
                  </a:lnTo>
                  <a:lnTo>
                    <a:pt x="165" y="26"/>
                  </a:lnTo>
                  <a:lnTo>
                    <a:pt x="171" y="15"/>
                  </a:lnTo>
                  <a:lnTo>
                    <a:pt x="163" y="7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96" name="Freeform 17"/>
            <p:cNvSpPr>
              <a:spLocks/>
            </p:cNvSpPr>
            <p:nvPr/>
          </p:nvSpPr>
          <p:spPr bwMode="auto">
            <a:xfrm>
              <a:off x="7104063" y="1479550"/>
              <a:ext cx="107950" cy="152400"/>
            </a:xfrm>
            <a:custGeom>
              <a:avLst/>
              <a:gdLst>
                <a:gd name="T0" fmla="*/ 53 w 68"/>
                <a:gd name="T1" fmla="*/ 16 h 96"/>
                <a:gd name="T2" fmla="*/ 47 w 68"/>
                <a:gd name="T3" fmla="*/ 4 h 96"/>
                <a:gd name="T4" fmla="*/ 39 w 68"/>
                <a:gd name="T5" fmla="*/ 1 h 96"/>
                <a:gd name="T6" fmla="*/ 26 w 68"/>
                <a:gd name="T7" fmla="*/ 1 h 96"/>
                <a:gd name="T8" fmla="*/ 19 w 68"/>
                <a:gd name="T9" fmla="*/ 5 h 96"/>
                <a:gd name="T10" fmla="*/ 13 w 68"/>
                <a:gd name="T11" fmla="*/ 10 h 96"/>
                <a:gd name="T12" fmla="*/ 8 w 68"/>
                <a:gd name="T13" fmla="*/ 18 h 96"/>
                <a:gd name="T14" fmla="*/ 4 w 68"/>
                <a:gd name="T15" fmla="*/ 25 h 96"/>
                <a:gd name="T16" fmla="*/ 1 w 68"/>
                <a:gd name="T17" fmla="*/ 39 h 96"/>
                <a:gd name="T18" fmla="*/ 0 w 68"/>
                <a:gd name="T19" fmla="*/ 48 h 96"/>
                <a:gd name="T20" fmla="*/ 0 w 68"/>
                <a:gd name="T21" fmla="*/ 61 h 96"/>
                <a:gd name="T22" fmla="*/ 2 w 68"/>
                <a:gd name="T23" fmla="*/ 71 h 96"/>
                <a:gd name="T24" fmla="*/ 7 w 68"/>
                <a:gd name="T25" fmla="*/ 82 h 96"/>
                <a:gd name="T26" fmla="*/ 16 w 68"/>
                <a:gd name="T27" fmla="*/ 92 h 96"/>
                <a:gd name="T28" fmla="*/ 33 w 68"/>
                <a:gd name="T29" fmla="*/ 95 h 96"/>
                <a:gd name="T30" fmla="*/ 43 w 68"/>
                <a:gd name="T31" fmla="*/ 92 h 96"/>
                <a:gd name="T32" fmla="*/ 50 w 68"/>
                <a:gd name="T33" fmla="*/ 87 h 96"/>
                <a:gd name="T34" fmla="*/ 58 w 68"/>
                <a:gd name="T35" fmla="*/ 79 h 96"/>
                <a:gd name="T36" fmla="*/ 65 w 68"/>
                <a:gd name="T37" fmla="*/ 67 h 96"/>
                <a:gd name="T38" fmla="*/ 67 w 68"/>
                <a:gd name="T39" fmla="*/ 56 h 96"/>
                <a:gd name="T40" fmla="*/ 63 w 68"/>
                <a:gd name="T41" fmla="*/ 41 h 96"/>
                <a:gd name="T42" fmla="*/ 55 w 68"/>
                <a:gd name="T43" fmla="*/ 33 h 96"/>
                <a:gd name="T44" fmla="*/ 49 w 68"/>
                <a:gd name="T45" fmla="*/ 30 h 96"/>
                <a:gd name="T46" fmla="*/ 40 w 68"/>
                <a:gd name="T47" fmla="*/ 26 h 96"/>
                <a:gd name="T48" fmla="*/ 33 w 68"/>
                <a:gd name="T49" fmla="*/ 25 h 96"/>
                <a:gd name="T50" fmla="*/ 27 w 68"/>
                <a:gd name="T51" fmla="*/ 25 h 96"/>
                <a:gd name="T52" fmla="*/ 25 w 68"/>
                <a:gd name="T53" fmla="*/ 25 h 96"/>
                <a:gd name="T54" fmla="*/ 24 w 68"/>
                <a:gd name="T55" fmla="*/ 53 h 96"/>
                <a:gd name="T56" fmla="*/ 24 w 68"/>
                <a:gd name="T57" fmla="*/ 28 h 96"/>
                <a:gd name="T58" fmla="*/ 22 w 68"/>
                <a:gd name="T59" fmla="*/ 52 h 96"/>
                <a:gd name="T60" fmla="*/ 26 w 68"/>
                <a:gd name="T61" fmla="*/ 52 h 96"/>
                <a:gd name="T62" fmla="*/ 30 w 68"/>
                <a:gd name="T63" fmla="*/ 52 h 96"/>
                <a:gd name="T64" fmla="*/ 34 w 68"/>
                <a:gd name="T65" fmla="*/ 52 h 96"/>
                <a:gd name="T66" fmla="*/ 36 w 68"/>
                <a:gd name="T67" fmla="*/ 53 h 96"/>
                <a:gd name="T68" fmla="*/ 41 w 68"/>
                <a:gd name="T69" fmla="*/ 55 h 96"/>
                <a:gd name="T70" fmla="*/ 41 w 68"/>
                <a:gd name="T71" fmla="*/ 55 h 96"/>
                <a:gd name="T72" fmla="*/ 44 w 68"/>
                <a:gd name="T73" fmla="*/ 59 h 96"/>
                <a:gd name="T74" fmla="*/ 42 w 68"/>
                <a:gd name="T75" fmla="*/ 56 h 96"/>
                <a:gd name="T76" fmla="*/ 42 w 68"/>
                <a:gd name="T77" fmla="*/ 58 h 96"/>
                <a:gd name="T78" fmla="*/ 42 w 68"/>
                <a:gd name="T79" fmla="*/ 61 h 96"/>
                <a:gd name="T80" fmla="*/ 37 w 68"/>
                <a:gd name="T81" fmla="*/ 67 h 96"/>
                <a:gd name="T82" fmla="*/ 35 w 68"/>
                <a:gd name="T83" fmla="*/ 69 h 96"/>
                <a:gd name="T84" fmla="*/ 29 w 68"/>
                <a:gd name="T85" fmla="*/ 73 h 96"/>
                <a:gd name="T86" fmla="*/ 30 w 68"/>
                <a:gd name="T87" fmla="*/ 73 h 96"/>
                <a:gd name="T88" fmla="*/ 26 w 68"/>
                <a:gd name="T89" fmla="*/ 72 h 96"/>
                <a:gd name="T90" fmla="*/ 29 w 68"/>
                <a:gd name="T91" fmla="*/ 73 h 96"/>
                <a:gd name="T92" fmla="*/ 25 w 68"/>
                <a:gd name="T93" fmla="*/ 68 h 96"/>
                <a:gd name="T94" fmla="*/ 24 w 68"/>
                <a:gd name="T95" fmla="*/ 64 h 96"/>
                <a:gd name="T96" fmla="*/ 23 w 68"/>
                <a:gd name="T97" fmla="*/ 55 h 96"/>
                <a:gd name="T98" fmla="*/ 23 w 68"/>
                <a:gd name="T99" fmla="*/ 49 h 96"/>
                <a:gd name="T100" fmla="*/ 25 w 68"/>
                <a:gd name="T101" fmla="*/ 37 h 96"/>
                <a:gd name="T102" fmla="*/ 26 w 68"/>
                <a:gd name="T103" fmla="*/ 34 h 96"/>
                <a:gd name="T104" fmla="*/ 30 w 68"/>
                <a:gd name="T105" fmla="*/ 26 h 96"/>
                <a:gd name="T106" fmla="*/ 30 w 68"/>
                <a:gd name="T107" fmla="*/ 25 h 96"/>
                <a:gd name="T108" fmla="*/ 35 w 68"/>
                <a:gd name="T109" fmla="*/ 21 h 96"/>
                <a:gd name="T110" fmla="*/ 36 w 68"/>
                <a:gd name="T111" fmla="*/ 21 h 96"/>
                <a:gd name="T112" fmla="*/ 37 w 68"/>
                <a:gd name="T113" fmla="*/ 21 h 96"/>
                <a:gd name="T114" fmla="*/ 41 w 68"/>
                <a:gd name="T115" fmla="*/ 21 h 96"/>
                <a:gd name="T116" fmla="*/ 42 w 68"/>
                <a:gd name="T117" fmla="*/ 21 h 96"/>
                <a:gd name="T118" fmla="*/ 48 w 68"/>
                <a:gd name="T119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" h="96">
                  <a:moveTo>
                    <a:pt x="54" y="15"/>
                  </a:moveTo>
                  <a:lnTo>
                    <a:pt x="53" y="13"/>
                  </a:lnTo>
                  <a:lnTo>
                    <a:pt x="53" y="16"/>
                  </a:lnTo>
                  <a:lnTo>
                    <a:pt x="53" y="15"/>
                  </a:lnTo>
                  <a:lnTo>
                    <a:pt x="52" y="10"/>
                  </a:lnTo>
                  <a:lnTo>
                    <a:pt x="47" y="4"/>
                  </a:lnTo>
                  <a:lnTo>
                    <a:pt x="48" y="5"/>
                  </a:lnTo>
                  <a:lnTo>
                    <a:pt x="47" y="4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5" y="2"/>
                  </a:lnTo>
                  <a:lnTo>
                    <a:pt x="19" y="5"/>
                  </a:lnTo>
                  <a:lnTo>
                    <a:pt x="18" y="6"/>
                  </a:lnTo>
                  <a:lnTo>
                    <a:pt x="15" y="8"/>
                  </a:lnTo>
                  <a:lnTo>
                    <a:pt x="13" y="10"/>
                  </a:lnTo>
                  <a:lnTo>
                    <a:pt x="11" y="13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7" y="19"/>
                  </a:lnTo>
                  <a:lnTo>
                    <a:pt x="5" y="24"/>
                  </a:lnTo>
                  <a:lnTo>
                    <a:pt x="4" y="25"/>
                  </a:lnTo>
                  <a:lnTo>
                    <a:pt x="2" y="31"/>
                  </a:lnTo>
                  <a:lnTo>
                    <a:pt x="2" y="32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0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1" y="70"/>
                  </a:lnTo>
                  <a:lnTo>
                    <a:pt x="2" y="71"/>
                  </a:lnTo>
                  <a:lnTo>
                    <a:pt x="4" y="76"/>
                  </a:lnTo>
                  <a:lnTo>
                    <a:pt x="4" y="77"/>
                  </a:lnTo>
                  <a:lnTo>
                    <a:pt x="7" y="82"/>
                  </a:lnTo>
                  <a:lnTo>
                    <a:pt x="11" y="88"/>
                  </a:lnTo>
                  <a:lnTo>
                    <a:pt x="13" y="90"/>
                  </a:lnTo>
                  <a:lnTo>
                    <a:pt x="16" y="92"/>
                  </a:lnTo>
                  <a:lnTo>
                    <a:pt x="23" y="95"/>
                  </a:lnTo>
                  <a:lnTo>
                    <a:pt x="30" y="96"/>
                  </a:lnTo>
                  <a:lnTo>
                    <a:pt x="33" y="95"/>
                  </a:lnTo>
                  <a:lnTo>
                    <a:pt x="37" y="95"/>
                  </a:lnTo>
                  <a:lnTo>
                    <a:pt x="39" y="94"/>
                  </a:lnTo>
                  <a:lnTo>
                    <a:pt x="43" y="92"/>
                  </a:lnTo>
                  <a:lnTo>
                    <a:pt x="45" y="91"/>
                  </a:lnTo>
                  <a:lnTo>
                    <a:pt x="49" y="87"/>
                  </a:lnTo>
                  <a:lnTo>
                    <a:pt x="50" y="87"/>
                  </a:lnTo>
                  <a:lnTo>
                    <a:pt x="54" y="84"/>
                  </a:lnTo>
                  <a:lnTo>
                    <a:pt x="55" y="83"/>
                  </a:lnTo>
                  <a:lnTo>
                    <a:pt x="58" y="79"/>
                  </a:lnTo>
                  <a:lnTo>
                    <a:pt x="59" y="78"/>
                  </a:lnTo>
                  <a:lnTo>
                    <a:pt x="61" y="74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6" y="64"/>
                  </a:lnTo>
                  <a:lnTo>
                    <a:pt x="67" y="56"/>
                  </a:lnTo>
                  <a:lnTo>
                    <a:pt x="67" y="55"/>
                  </a:lnTo>
                  <a:lnTo>
                    <a:pt x="68" y="52"/>
                  </a:lnTo>
                  <a:lnTo>
                    <a:pt x="63" y="41"/>
                  </a:lnTo>
                  <a:lnTo>
                    <a:pt x="63" y="40"/>
                  </a:lnTo>
                  <a:lnTo>
                    <a:pt x="61" y="38"/>
                  </a:lnTo>
                  <a:lnTo>
                    <a:pt x="55" y="33"/>
                  </a:lnTo>
                  <a:lnTo>
                    <a:pt x="54" y="33"/>
                  </a:lnTo>
                  <a:lnTo>
                    <a:pt x="51" y="31"/>
                  </a:lnTo>
                  <a:lnTo>
                    <a:pt x="49" y="30"/>
                  </a:lnTo>
                  <a:lnTo>
                    <a:pt x="45" y="28"/>
                  </a:lnTo>
                  <a:lnTo>
                    <a:pt x="44" y="28"/>
                  </a:lnTo>
                  <a:lnTo>
                    <a:pt x="40" y="26"/>
                  </a:lnTo>
                  <a:lnTo>
                    <a:pt x="39" y="26"/>
                  </a:lnTo>
                  <a:lnTo>
                    <a:pt x="35" y="25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7" y="25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2" y="25"/>
                  </a:lnTo>
                  <a:lnTo>
                    <a:pt x="9" y="43"/>
                  </a:lnTo>
                  <a:lnTo>
                    <a:pt x="24" y="53"/>
                  </a:lnTo>
                  <a:lnTo>
                    <a:pt x="36" y="37"/>
                  </a:lnTo>
                  <a:lnTo>
                    <a:pt x="15" y="31"/>
                  </a:lnTo>
                  <a:lnTo>
                    <a:pt x="24" y="28"/>
                  </a:lnTo>
                  <a:lnTo>
                    <a:pt x="22" y="28"/>
                  </a:lnTo>
                  <a:lnTo>
                    <a:pt x="35" y="41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4" y="52"/>
                  </a:lnTo>
                  <a:lnTo>
                    <a:pt x="26" y="52"/>
                  </a:lnTo>
                  <a:lnTo>
                    <a:pt x="2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3" y="52"/>
                  </a:lnTo>
                  <a:lnTo>
                    <a:pt x="31" y="52"/>
                  </a:lnTo>
                  <a:lnTo>
                    <a:pt x="34" y="52"/>
                  </a:lnTo>
                  <a:lnTo>
                    <a:pt x="32" y="52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40" y="54"/>
                  </a:lnTo>
                  <a:lnTo>
                    <a:pt x="38" y="53"/>
                  </a:lnTo>
                  <a:lnTo>
                    <a:pt x="41" y="55"/>
                  </a:lnTo>
                  <a:lnTo>
                    <a:pt x="40" y="55"/>
                  </a:lnTo>
                  <a:lnTo>
                    <a:pt x="43" y="57"/>
                  </a:lnTo>
                  <a:lnTo>
                    <a:pt x="41" y="55"/>
                  </a:lnTo>
                  <a:lnTo>
                    <a:pt x="43" y="57"/>
                  </a:lnTo>
                  <a:lnTo>
                    <a:pt x="42" y="56"/>
                  </a:lnTo>
                  <a:lnTo>
                    <a:pt x="44" y="59"/>
                  </a:lnTo>
                  <a:lnTo>
                    <a:pt x="42" y="52"/>
                  </a:lnTo>
                  <a:lnTo>
                    <a:pt x="42" y="55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3" y="55"/>
                  </a:lnTo>
                  <a:lnTo>
                    <a:pt x="42" y="58"/>
                  </a:lnTo>
                  <a:lnTo>
                    <a:pt x="42" y="59"/>
                  </a:lnTo>
                  <a:lnTo>
                    <a:pt x="40" y="64"/>
                  </a:lnTo>
                  <a:lnTo>
                    <a:pt x="42" y="61"/>
                  </a:lnTo>
                  <a:lnTo>
                    <a:pt x="39" y="65"/>
                  </a:lnTo>
                  <a:lnTo>
                    <a:pt x="40" y="64"/>
                  </a:lnTo>
                  <a:lnTo>
                    <a:pt x="37" y="67"/>
                  </a:lnTo>
                  <a:lnTo>
                    <a:pt x="38" y="66"/>
                  </a:lnTo>
                  <a:lnTo>
                    <a:pt x="34" y="70"/>
                  </a:lnTo>
                  <a:lnTo>
                    <a:pt x="35" y="69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29" y="73"/>
                  </a:lnTo>
                  <a:lnTo>
                    <a:pt x="32" y="72"/>
                  </a:lnTo>
                  <a:lnTo>
                    <a:pt x="28" y="73"/>
                  </a:lnTo>
                  <a:lnTo>
                    <a:pt x="30" y="73"/>
                  </a:lnTo>
                  <a:lnTo>
                    <a:pt x="26" y="73"/>
                  </a:lnTo>
                  <a:lnTo>
                    <a:pt x="30" y="73"/>
                  </a:lnTo>
                  <a:lnTo>
                    <a:pt x="26" y="72"/>
                  </a:lnTo>
                  <a:lnTo>
                    <a:pt x="30" y="74"/>
                  </a:lnTo>
                  <a:lnTo>
                    <a:pt x="26" y="71"/>
                  </a:lnTo>
                  <a:lnTo>
                    <a:pt x="29" y="73"/>
                  </a:lnTo>
                  <a:lnTo>
                    <a:pt x="26" y="70"/>
                  </a:lnTo>
                  <a:lnTo>
                    <a:pt x="27" y="72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63"/>
                  </a:lnTo>
                  <a:lnTo>
                    <a:pt x="24" y="64"/>
                  </a:lnTo>
                  <a:lnTo>
                    <a:pt x="22" y="58"/>
                  </a:lnTo>
                  <a:lnTo>
                    <a:pt x="23" y="61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48"/>
                  </a:lnTo>
                  <a:lnTo>
                    <a:pt x="23" y="49"/>
                  </a:lnTo>
                  <a:lnTo>
                    <a:pt x="23" y="43"/>
                  </a:lnTo>
                  <a:lnTo>
                    <a:pt x="23" y="44"/>
                  </a:lnTo>
                  <a:lnTo>
                    <a:pt x="25" y="37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26" y="34"/>
                  </a:lnTo>
                  <a:lnTo>
                    <a:pt x="28" y="29"/>
                  </a:lnTo>
                  <a:lnTo>
                    <a:pt x="27" y="30"/>
                  </a:lnTo>
                  <a:lnTo>
                    <a:pt x="30" y="26"/>
                  </a:lnTo>
                  <a:lnTo>
                    <a:pt x="30" y="27"/>
                  </a:lnTo>
                  <a:lnTo>
                    <a:pt x="32" y="23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2" y="23"/>
                  </a:lnTo>
                  <a:lnTo>
                    <a:pt x="35" y="21"/>
                  </a:lnTo>
                  <a:lnTo>
                    <a:pt x="32" y="23"/>
                  </a:lnTo>
                  <a:lnTo>
                    <a:pt x="34" y="22"/>
                  </a:lnTo>
                  <a:lnTo>
                    <a:pt x="36" y="21"/>
                  </a:lnTo>
                  <a:lnTo>
                    <a:pt x="38" y="20"/>
                  </a:lnTo>
                  <a:lnTo>
                    <a:pt x="33" y="22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40" y="21"/>
                  </a:lnTo>
                  <a:lnTo>
                    <a:pt x="41" y="21"/>
                  </a:lnTo>
                  <a:lnTo>
                    <a:pt x="43" y="21"/>
                  </a:lnTo>
                  <a:lnTo>
                    <a:pt x="39" y="20"/>
                  </a:lnTo>
                  <a:lnTo>
                    <a:pt x="42" y="21"/>
                  </a:lnTo>
                  <a:lnTo>
                    <a:pt x="47" y="21"/>
                  </a:lnTo>
                  <a:lnTo>
                    <a:pt x="52" y="19"/>
                  </a:lnTo>
                  <a:lnTo>
                    <a:pt x="48" y="20"/>
                  </a:lnTo>
                  <a:lnTo>
                    <a:pt x="50" y="21"/>
                  </a:lnTo>
                  <a:lnTo>
                    <a:pt x="54" y="15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97" name="Freeform 18"/>
            <p:cNvSpPr>
              <a:spLocks/>
            </p:cNvSpPr>
            <p:nvPr/>
          </p:nvSpPr>
          <p:spPr bwMode="auto">
            <a:xfrm>
              <a:off x="7105650" y="1511300"/>
              <a:ext cx="115888" cy="103188"/>
            </a:xfrm>
            <a:custGeom>
              <a:avLst/>
              <a:gdLst>
                <a:gd name="T0" fmla="*/ 20 w 73"/>
                <a:gd name="T1" fmla="*/ 51 h 65"/>
                <a:gd name="T2" fmla="*/ 18 w 73"/>
                <a:gd name="T3" fmla="*/ 44 h 65"/>
                <a:gd name="T4" fmla="*/ 18 w 73"/>
                <a:gd name="T5" fmla="*/ 43 h 65"/>
                <a:gd name="T6" fmla="*/ 18 w 73"/>
                <a:gd name="T7" fmla="*/ 42 h 65"/>
                <a:gd name="T8" fmla="*/ 19 w 73"/>
                <a:gd name="T9" fmla="*/ 37 h 65"/>
                <a:gd name="T10" fmla="*/ 19 w 73"/>
                <a:gd name="T11" fmla="*/ 36 h 65"/>
                <a:gd name="T12" fmla="*/ 20 w 73"/>
                <a:gd name="T13" fmla="*/ 34 h 65"/>
                <a:gd name="T14" fmla="*/ 24 w 73"/>
                <a:gd name="T15" fmla="*/ 30 h 65"/>
                <a:gd name="T16" fmla="*/ 25 w 73"/>
                <a:gd name="T17" fmla="*/ 29 h 65"/>
                <a:gd name="T18" fmla="*/ 31 w 73"/>
                <a:gd name="T19" fmla="*/ 26 h 65"/>
                <a:gd name="T20" fmla="*/ 36 w 73"/>
                <a:gd name="T21" fmla="*/ 23 h 65"/>
                <a:gd name="T22" fmla="*/ 35 w 73"/>
                <a:gd name="T23" fmla="*/ 23 h 65"/>
                <a:gd name="T24" fmla="*/ 38 w 73"/>
                <a:gd name="T25" fmla="*/ 22 h 65"/>
                <a:gd name="T26" fmla="*/ 44 w 73"/>
                <a:gd name="T27" fmla="*/ 21 h 65"/>
                <a:gd name="T28" fmla="*/ 41 w 73"/>
                <a:gd name="T29" fmla="*/ 22 h 65"/>
                <a:gd name="T30" fmla="*/ 45 w 73"/>
                <a:gd name="T31" fmla="*/ 22 h 65"/>
                <a:gd name="T32" fmla="*/ 44 w 73"/>
                <a:gd name="T33" fmla="*/ 23 h 65"/>
                <a:gd name="T34" fmla="*/ 46 w 73"/>
                <a:gd name="T35" fmla="*/ 24 h 65"/>
                <a:gd name="T36" fmla="*/ 47 w 73"/>
                <a:gd name="T37" fmla="*/ 25 h 65"/>
                <a:gd name="T38" fmla="*/ 50 w 73"/>
                <a:gd name="T39" fmla="*/ 29 h 65"/>
                <a:gd name="T40" fmla="*/ 50 w 73"/>
                <a:gd name="T41" fmla="*/ 29 h 65"/>
                <a:gd name="T42" fmla="*/ 50 w 73"/>
                <a:gd name="T43" fmla="*/ 30 h 65"/>
                <a:gd name="T44" fmla="*/ 51 w 73"/>
                <a:gd name="T45" fmla="*/ 31 h 65"/>
                <a:gd name="T46" fmla="*/ 49 w 73"/>
                <a:gd name="T47" fmla="*/ 35 h 65"/>
                <a:gd name="T48" fmla="*/ 50 w 73"/>
                <a:gd name="T49" fmla="*/ 35 h 65"/>
                <a:gd name="T50" fmla="*/ 44 w 73"/>
                <a:gd name="T51" fmla="*/ 39 h 65"/>
                <a:gd name="T52" fmla="*/ 45 w 73"/>
                <a:gd name="T53" fmla="*/ 39 h 65"/>
                <a:gd name="T54" fmla="*/ 40 w 73"/>
                <a:gd name="T55" fmla="*/ 41 h 65"/>
                <a:gd name="T56" fmla="*/ 38 w 73"/>
                <a:gd name="T57" fmla="*/ 41 h 65"/>
                <a:gd name="T58" fmla="*/ 35 w 73"/>
                <a:gd name="T59" fmla="*/ 42 h 65"/>
                <a:gd name="T60" fmla="*/ 28 w 73"/>
                <a:gd name="T61" fmla="*/ 44 h 65"/>
                <a:gd name="T62" fmla="*/ 39 w 73"/>
                <a:gd name="T63" fmla="*/ 65 h 65"/>
                <a:gd name="T64" fmla="*/ 44 w 73"/>
                <a:gd name="T65" fmla="*/ 64 h 65"/>
                <a:gd name="T66" fmla="*/ 47 w 73"/>
                <a:gd name="T67" fmla="*/ 63 h 65"/>
                <a:gd name="T68" fmla="*/ 53 w 73"/>
                <a:gd name="T69" fmla="*/ 61 h 65"/>
                <a:gd name="T70" fmla="*/ 56 w 73"/>
                <a:gd name="T71" fmla="*/ 59 h 65"/>
                <a:gd name="T72" fmla="*/ 62 w 73"/>
                <a:gd name="T73" fmla="*/ 55 h 65"/>
                <a:gd name="T74" fmla="*/ 67 w 73"/>
                <a:gd name="T75" fmla="*/ 49 h 65"/>
                <a:gd name="T76" fmla="*/ 71 w 73"/>
                <a:gd name="T77" fmla="*/ 41 h 65"/>
                <a:gd name="T78" fmla="*/ 73 w 73"/>
                <a:gd name="T79" fmla="*/ 30 h 65"/>
                <a:gd name="T80" fmla="*/ 71 w 73"/>
                <a:gd name="T81" fmla="*/ 21 h 65"/>
                <a:gd name="T82" fmla="*/ 69 w 73"/>
                <a:gd name="T83" fmla="*/ 16 h 65"/>
                <a:gd name="T84" fmla="*/ 64 w 73"/>
                <a:gd name="T85" fmla="*/ 11 h 65"/>
                <a:gd name="T86" fmla="*/ 60 w 73"/>
                <a:gd name="T87" fmla="*/ 7 h 65"/>
                <a:gd name="T88" fmla="*/ 54 w 73"/>
                <a:gd name="T89" fmla="*/ 3 h 65"/>
                <a:gd name="T90" fmla="*/ 43 w 73"/>
                <a:gd name="T91" fmla="*/ 0 h 65"/>
                <a:gd name="T92" fmla="*/ 39 w 73"/>
                <a:gd name="T93" fmla="*/ 0 h 65"/>
                <a:gd name="T94" fmla="*/ 35 w 73"/>
                <a:gd name="T95" fmla="*/ 0 h 65"/>
                <a:gd name="T96" fmla="*/ 26 w 73"/>
                <a:gd name="T97" fmla="*/ 3 h 65"/>
                <a:gd name="T98" fmla="*/ 22 w 73"/>
                <a:gd name="T99" fmla="*/ 5 h 65"/>
                <a:gd name="T100" fmla="*/ 20 w 73"/>
                <a:gd name="T101" fmla="*/ 6 h 65"/>
                <a:gd name="T102" fmla="*/ 14 w 73"/>
                <a:gd name="T103" fmla="*/ 11 h 65"/>
                <a:gd name="T104" fmla="*/ 10 w 73"/>
                <a:gd name="T105" fmla="*/ 14 h 65"/>
                <a:gd name="T106" fmla="*/ 4 w 73"/>
                <a:gd name="T107" fmla="*/ 21 h 65"/>
                <a:gd name="T108" fmla="*/ 1 w 73"/>
                <a:gd name="T109" fmla="*/ 27 h 65"/>
                <a:gd name="T110" fmla="*/ 0 w 73"/>
                <a:gd name="T111" fmla="*/ 37 h 65"/>
                <a:gd name="T112" fmla="*/ 1 w 73"/>
                <a:gd name="T113" fmla="*/ 44 h 65"/>
                <a:gd name="T114" fmla="*/ 7 w 73"/>
                <a:gd name="T115" fmla="*/ 51 h 65"/>
                <a:gd name="T116" fmla="*/ 17 w 73"/>
                <a:gd name="T117" fmla="*/ 54 h 65"/>
                <a:gd name="T118" fmla="*/ 20 w 73"/>
                <a:gd name="T119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" h="65">
                  <a:moveTo>
                    <a:pt x="20" y="51"/>
                  </a:moveTo>
                  <a:lnTo>
                    <a:pt x="19" y="49"/>
                  </a:lnTo>
                  <a:lnTo>
                    <a:pt x="20" y="51"/>
                  </a:lnTo>
                  <a:lnTo>
                    <a:pt x="20" y="49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9" y="41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8" y="38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21" y="33"/>
                  </a:lnTo>
                  <a:lnTo>
                    <a:pt x="20" y="34"/>
                  </a:lnTo>
                  <a:lnTo>
                    <a:pt x="22" y="31"/>
                  </a:lnTo>
                  <a:lnTo>
                    <a:pt x="21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5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31" y="26"/>
                  </a:lnTo>
                  <a:lnTo>
                    <a:pt x="28" y="27"/>
                  </a:lnTo>
                  <a:lnTo>
                    <a:pt x="30" y="26"/>
                  </a:lnTo>
                  <a:lnTo>
                    <a:pt x="36" y="23"/>
                  </a:lnTo>
                  <a:lnTo>
                    <a:pt x="34" y="24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7" y="22"/>
                  </a:lnTo>
                  <a:lnTo>
                    <a:pt x="36" y="23"/>
                  </a:lnTo>
                  <a:lnTo>
                    <a:pt x="38" y="22"/>
                  </a:lnTo>
                  <a:lnTo>
                    <a:pt x="35" y="23"/>
                  </a:lnTo>
                  <a:lnTo>
                    <a:pt x="37" y="23"/>
                  </a:lnTo>
                  <a:lnTo>
                    <a:pt x="44" y="21"/>
                  </a:lnTo>
                  <a:lnTo>
                    <a:pt x="39" y="22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5" y="22"/>
                  </a:lnTo>
                  <a:lnTo>
                    <a:pt x="40" y="20"/>
                  </a:lnTo>
                  <a:lnTo>
                    <a:pt x="42" y="22"/>
                  </a:lnTo>
                  <a:lnTo>
                    <a:pt x="44" y="23"/>
                  </a:lnTo>
                  <a:lnTo>
                    <a:pt x="47" y="24"/>
                  </a:lnTo>
                  <a:lnTo>
                    <a:pt x="44" y="22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8" y="26"/>
                  </a:lnTo>
                  <a:lnTo>
                    <a:pt x="47" y="25"/>
                  </a:lnTo>
                  <a:lnTo>
                    <a:pt x="49" y="27"/>
                  </a:lnTo>
                  <a:lnTo>
                    <a:pt x="49" y="26"/>
                  </a:lnTo>
                  <a:lnTo>
                    <a:pt x="50" y="29"/>
                  </a:lnTo>
                  <a:lnTo>
                    <a:pt x="49" y="27"/>
                  </a:lnTo>
                  <a:lnTo>
                    <a:pt x="51" y="30"/>
                  </a:lnTo>
                  <a:lnTo>
                    <a:pt x="50" y="29"/>
                  </a:lnTo>
                  <a:lnTo>
                    <a:pt x="51" y="31"/>
                  </a:lnTo>
                  <a:lnTo>
                    <a:pt x="50" y="27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33"/>
                  </a:lnTo>
                  <a:lnTo>
                    <a:pt x="51" y="31"/>
                  </a:lnTo>
                  <a:lnTo>
                    <a:pt x="50" y="34"/>
                  </a:lnTo>
                  <a:lnTo>
                    <a:pt x="50" y="32"/>
                  </a:lnTo>
                  <a:lnTo>
                    <a:pt x="49" y="35"/>
                  </a:lnTo>
                  <a:lnTo>
                    <a:pt x="50" y="33"/>
                  </a:lnTo>
                  <a:lnTo>
                    <a:pt x="48" y="36"/>
                  </a:lnTo>
                  <a:lnTo>
                    <a:pt x="50" y="35"/>
                  </a:lnTo>
                  <a:lnTo>
                    <a:pt x="47" y="37"/>
                  </a:lnTo>
                  <a:lnTo>
                    <a:pt x="48" y="36"/>
                  </a:lnTo>
                  <a:lnTo>
                    <a:pt x="44" y="39"/>
                  </a:lnTo>
                  <a:lnTo>
                    <a:pt x="45" y="38"/>
                  </a:lnTo>
                  <a:lnTo>
                    <a:pt x="43" y="40"/>
                  </a:lnTo>
                  <a:lnTo>
                    <a:pt x="45" y="39"/>
                  </a:lnTo>
                  <a:lnTo>
                    <a:pt x="43" y="39"/>
                  </a:lnTo>
                  <a:lnTo>
                    <a:pt x="42" y="40"/>
                  </a:lnTo>
                  <a:lnTo>
                    <a:pt x="40" y="41"/>
                  </a:lnTo>
                  <a:lnTo>
                    <a:pt x="42" y="40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35" y="42"/>
                  </a:lnTo>
                  <a:lnTo>
                    <a:pt x="39" y="42"/>
                  </a:lnTo>
                  <a:lnTo>
                    <a:pt x="36" y="42"/>
                  </a:lnTo>
                  <a:lnTo>
                    <a:pt x="28" y="44"/>
                  </a:lnTo>
                  <a:lnTo>
                    <a:pt x="22" y="53"/>
                  </a:lnTo>
                  <a:lnTo>
                    <a:pt x="28" y="65"/>
                  </a:lnTo>
                  <a:lnTo>
                    <a:pt x="39" y="65"/>
                  </a:lnTo>
                  <a:lnTo>
                    <a:pt x="36" y="65"/>
                  </a:lnTo>
                  <a:lnTo>
                    <a:pt x="39" y="65"/>
                  </a:lnTo>
                  <a:lnTo>
                    <a:pt x="44" y="64"/>
                  </a:lnTo>
                  <a:lnTo>
                    <a:pt x="46" y="64"/>
                  </a:lnTo>
                  <a:lnTo>
                    <a:pt x="48" y="62"/>
                  </a:lnTo>
                  <a:lnTo>
                    <a:pt x="47" y="63"/>
                  </a:lnTo>
                  <a:lnTo>
                    <a:pt x="49" y="62"/>
                  </a:lnTo>
                  <a:lnTo>
                    <a:pt x="51" y="62"/>
                  </a:lnTo>
                  <a:lnTo>
                    <a:pt x="53" y="61"/>
                  </a:lnTo>
                  <a:lnTo>
                    <a:pt x="52" y="61"/>
                  </a:lnTo>
                  <a:lnTo>
                    <a:pt x="54" y="60"/>
                  </a:lnTo>
                  <a:lnTo>
                    <a:pt x="56" y="59"/>
                  </a:lnTo>
                  <a:lnTo>
                    <a:pt x="58" y="58"/>
                  </a:lnTo>
                  <a:lnTo>
                    <a:pt x="58" y="57"/>
                  </a:lnTo>
                  <a:lnTo>
                    <a:pt x="62" y="55"/>
                  </a:lnTo>
                  <a:lnTo>
                    <a:pt x="63" y="54"/>
                  </a:lnTo>
                  <a:lnTo>
                    <a:pt x="66" y="51"/>
                  </a:lnTo>
                  <a:lnTo>
                    <a:pt x="67" y="49"/>
                  </a:lnTo>
                  <a:lnTo>
                    <a:pt x="69" y="46"/>
                  </a:lnTo>
                  <a:lnTo>
                    <a:pt x="70" y="44"/>
                  </a:lnTo>
                  <a:lnTo>
                    <a:pt x="71" y="41"/>
                  </a:lnTo>
                  <a:lnTo>
                    <a:pt x="72" y="40"/>
                  </a:lnTo>
                  <a:lnTo>
                    <a:pt x="72" y="36"/>
                  </a:lnTo>
                  <a:lnTo>
                    <a:pt x="73" y="30"/>
                  </a:lnTo>
                  <a:lnTo>
                    <a:pt x="73" y="30"/>
                  </a:lnTo>
                  <a:lnTo>
                    <a:pt x="73" y="27"/>
                  </a:lnTo>
                  <a:lnTo>
                    <a:pt x="71" y="21"/>
                  </a:lnTo>
                  <a:lnTo>
                    <a:pt x="71" y="20"/>
                  </a:lnTo>
                  <a:lnTo>
                    <a:pt x="70" y="18"/>
                  </a:lnTo>
                  <a:lnTo>
                    <a:pt x="69" y="16"/>
                  </a:lnTo>
                  <a:lnTo>
                    <a:pt x="67" y="13"/>
                  </a:lnTo>
                  <a:lnTo>
                    <a:pt x="66" y="13"/>
                  </a:lnTo>
                  <a:lnTo>
                    <a:pt x="64" y="11"/>
                  </a:lnTo>
                  <a:lnTo>
                    <a:pt x="63" y="9"/>
                  </a:lnTo>
                  <a:lnTo>
                    <a:pt x="61" y="7"/>
                  </a:lnTo>
                  <a:lnTo>
                    <a:pt x="60" y="7"/>
                  </a:lnTo>
                  <a:lnTo>
                    <a:pt x="58" y="5"/>
                  </a:lnTo>
                  <a:lnTo>
                    <a:pt x="52" y="2"/>
                  </a:lnTo>
                  <a:lnTo>
                    <a:pt x="54" y="3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2" y="2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3" y="5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23" y="5"/>
                  </a:lnTo>
                  <a:lnTo>
                    <a:pt x="20" y="6"/>
                  </a:lnTo>
                  <a:lnTo>
                    <a:pt x="15" y="10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7" y="17"/>
                  </a:lnTo>
                  <a:lnTo>
                    <a:pt x="6" y="18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1" y="26"/>
                  </a:lnTo>
                  <a:lnTo>
                    <a:pt x="1" y="27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41"/>
                  </a:lnTo>
                  <a:lnTo>
                    <a:pt x="1" y="42"/>
                  </a:lnTo>
                  <a:lnTo>
                    <a:pt x="1" y="44"/>
                  </a:lnTo>
                  <a:lnTo>
                    <a:pt x="6" y="50"/>
                  </a:lnTo>
                  <a:lnTo>
                    <a:pt x="5" y="50"/>
                  </a:lnTo>
                  <a:lnTo>
                    <a:pt x="7" y="51"/>
                  </a:lnTo>
                  <a:lnTo>
                    <a:pt x="8" y="53"/>
                  </a:lnTo>
                  <a:lnTo>
                    <a:pt x="11" y="54"/>
                  </a:lnTo>
                  <a:lnTo>
                    <a:pt x="17" y="54"/>
                  </a:lnTo>
                  <a:lnTo>
                    <a:pt x="15" y="54"/>
                  </a:lnTo>
                  <a:lnTo>
                    <a:pt x="17" y="55"/>
                  </a:lnTo>
                  <a:lnTo>
                    <a:pt x="20" y="51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98" name="Freeform 19"/>
            <p:cNvSpPr>
              <a:spLocks/>
            </p:cNvSpPr>
            <p:nvPr/>
          </p:nvSpPr>
          <p:spPr bwMode="auto">
            <a:xfrm>
              <a:off x="6542088" y="2181225"/>
              <a:ext cx="1463675" cy="2576513"/>
            </a:xfrm>
            <a:custGeom>
              <a:avLst/>
              <a:gdLst>
                <a:gd name="T0" fmla="*/ 432 w 922"/>
                <a:gd name="T1" fmla="*/ 37 h 1623"/>
                <a:gd name="T2" fmla="*/ 415 w 922"/>
                <a:gd name="T3" fmla="*/ 33 h 1623"/>
                <a:gd name="T4" fmla="*/ 383 w 922"/>
                <a:gd name="T5" fmla="*/ 35 h 1623"/>
                <a:gd name="T6" fmla="*/ 350 w 922"/>
                <a:gd name="T7" fmla="*/ 46 h 1623"/>
                <a:gd name="T8" fmla="*/ 306 w 922"/>
                <a:gd name="T9" fmla="*/ 78 h 1623"/>
                <a:gd name="T10" fmla="*/ 264 w 922"/>
                <a:gd name="T11" fmla="*/ 123 h 1623"/>
                <a:gd name="T12" fmla="*/ 207 w 922"/>
                <a:gd name="T13" fmla="*/ 206 h 1623"/>
                <a:gd name="T14" fmla="*/ 164 w 922"/>
                <a:gd name="T15" fmla="*/ 297 h 1623"/>
                <a:gd name="T16" fmla="*/ 111 w 922"/>
                <a:gd name="T17" fmla="*/ 426 h 1623"/>
                <a:gd name="T18" fmla="*/ 68 w 922"/>
                <a:gd name="T19" fmla="*/ 541 h 1623"/>
                <a:gd name="T20" fmla="*/ 25 w 922"/>
                <a:gd name="T21" fmla="*/ 715 h 1623"/>
                <a:gd name="T22" fmla="*/ 5 w 922"/>
                <a:gd name="T23" fmla="*/ 874 h 1623"/>
                <a:gd name="T24" fmla="*/ 2 w 922"/>
                <a:gd name="T25" fmla="*/ 1077 h 1623"/>
                <a:gd name="T26" fmla="*/ 26 w 922"/>
                <a:gd name="T27" fmla="*/ 1242 h 1623"/>
                <a:gd name="T28" fmla="*/ 98 w 922"/>
                <a:gd name="T29" fmla="*/ 1427 h 1623"/>
                <a:gd name="T30" fmla="*/ 193 w 922"/>
                <a:gd name="T31" fmla="*/ 1536 h 1623"/>
                <a:gd name="T32" fmla="*/ 335 w 922"/>
                <a:gd name="T33" fmla="*/ 1609 h 1623"/>
                <a:gd name="T34" fmla="*/ 458 w 922"/>
                <a:gd name="T35" fmla="*/ 1623 h 1623"/>
                <a:gd name="T36" fmla="*/ 601 w 922"/>
                <a:gd name="T37" fmla="*/ 1585 h 1623"/>
                <a:gd name="T38" fmla="*/ 706 w 922"/>
                <a:gd name="T39" fmla="*/ 1503 h 1623"/>
                <a:gd name="T40" fmla="*/ 812 w 922"/>
                <a:gd name="T41" fmla="*/ 1346 h 1623"/>
                <a:gd name="T42" fmla="*/ 872 w 922"/>
                <a:gd name="T43" fmla="*/ 1183 h 1623"/>
                <a:gd name="T44" fmla="*/ 913 w 922"/>
                <a:gd name="T45" fmla="*/ 959 h 1623"/>
                <a:gd name="T46" fmla="*/ 922 w 922"/>
                <a:gd name="T47" fmla="*/ 770 h 1623"/>
                <a:gd name="T48" fmla="*/ 895 w 922"/>
                <a:gd name="T49" fmla="*/ 547 h 1623"/>
                <a:gd name="T50" fmla="*/ 848 w 922"/>
                <a:gd name="T51" fmla="*/ 375 h 1623"/>
                <a:gd name="T52" fmla="*/ 749 w 922"/>
                <a:gd name="T53" fmla="*/ 169 h 1623"/>
                <a:gd name="T54" fmla="*/ 626 w 922"/>
                <a:gd name="T55" fmla="*/ 46 h 1623"/>
                <a:gd name="T56" fmla="*/ 430 w 922"/>
                <a:gd name="T57" fmla="*/ 5 h 1623"/>
                <a:gd name="T58" fmla="*/ 612 w 922"/>
                <a:gd name="T59" fmla="*/ 69 h 1623"/>
                <a:gd name="T60" fmla="*/ 725 w 922"/>
                <a:gd name="T61" fmla="*/ 184 h 1623"/>
                <a:gd name="T62" fmla="*/ 821 w 922"/>
                <a:gd name="T63" fmla="*/ 385 h 1623"/>
                <a:gd name="T64" fmla="*/ 866 w 922"/>
                <a:gd name="T65" fmla="*/ 553 h 1623"/>
                <a:gd name="T66" fmla="*/ 892 w 922"/>
                <a:gd name="T67" fmla="*/ 772 h 1623"/>
                <a:gd name="T68" fmla="*/ 884 w 922"/>
                <a:gd name="T69" fmla="*/ 955 h 1623"/>
                <a:gd name="T70" fmla="*/ 844 w 922"/>
                <a:gd name="T71" fmla="*/ 1176 h 1623"/>
                <a:gd name="T72" fmla="*/ 786 w 922"/>
                <a:gd name="T73" fmla="*/ 1332 h 1623"/>
                <a:gd name="T74" fmla="*/ 685 w 922"/>
                <a:gd name="T75" fmla="*/ 1483 h 1623"/>
                <a:gd name="T76" fmla="*/ 589 w 922"/>
                <a:gd name="T77" fmla="*/ 1558 h 1623"/>
                <a:gd name="T78" fmla="*/ 455 w 922"/>
                <a:gd name="T79" fmla="*/ 1593 h 1623"/>
                <a:gd name="T80" fmla="*/ 344 w 922"/>
                <a:gd name="T81" fmla="*/ 1581 h 1623"/>
                <a:gd name="T82" fmla="*/ 210 w 922"/>
                <a:gd name="T83" fmla="*/ 1513 h 1623"/>
                <a:gd name="T84" fmla="*/ 124 w 922"/>
                <a:gd name="T85" fmla="*/ 1412 h 1623"/>
                <a:gd name="T86" fmla="*/ 55 w 922"/>
                <a:gd name="T87" fmla="*/ 1234 h 1623"/>
                <a:gd name="T88" fmla="*/ 32 w 922"/>
                <a:gd name="T89" fmla="*/ 1075 h 1623"/>
                <a:gd name="T90" fmla="*/ 34 w 922"/>
                <a:gd name="T91" fmla="*/ 876 h 1623"/>
                <a:gd name="T92" fmla="*/ 54 w 922"/>
                <a:gd name="T93" fmla="*/ 721 h 1623"/>
                <a:gd name="T94" fmla="*/ 95 w 922"/>
                <a:gd name="T95" fmla="*/ 549 h 1623"/>
                <a:gd name="T96" fmla="*/ 137 w 922"/>
                <a:gd name="T97" fmla="*/ 436 h 1623"/>
                <a:gd name="T98" fmla="*/ 188 w 922"/>
                <a:gd name="T99" fmla="*/ 306 h 1623"/>
                <a:gd name="T100" fmla="*/ 229 w 922"/>
                <a:gd name="T101" fmla="*/ 219 h 1623"/>
                <a:gd name="T102" fmla="*/ 283 w 922"/>
                <a:gd name="T103" fmla="*/ 138 h 1623"/>
                <a:gd name="T104" fmla="*/ 322 w 922"/>
                <a:gd name="T105" fmla="*/ 95 h 1623"/>
                <a:gd name="T106" fmla="*/ 362 w 922"/>
                <a:gd name="T107" fmla="*/ 65 h 1623"/>
                <a:gd name="T108" fmla="*/ 388 w 922"/>
                <a:gd name="T109" fmla="*/ 54 h 1623"/>
                <a:gd name="T110" fmla="*/ 415 w 922"/>
                <a:gd name="T111" fmla="*/ 51 h 1623"/>
                <a:gd name="T112" fmla="*/ 432 w 922"/>
                <a:gd name="T113" fmla="*/ 51 h 1623"/>
                <a:gd name="T114" fmla="*/ 443 w 922"/>
                <a:gd name="T115" fmla="*/ 5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2" h="1623">
                  <a:moveTo>
                    <a:pt x="446" y="45"/>
                  </a:moveTo>
                  <a:lnTo>
                    <a:pt x="445" y="43"/>
                  </a:lnTo>
                  <a:lnTo>
                    <a:pt x="439" y="39"/>
                  </a:lnTo>
                  <a:lnTo>
                    <a:pt x="439" y="39"/>
                  </a:lnTo>
                  <a:lnTo>
                    <a:pt x="438" y="39"/>
                  </a:lnTo>
                  <a:lnTo>
                    <a:pt x="438" y="39"/>
                  </a:lnTo>
                  <a:lnTo>
                    <a:pt x="435" y="38"/>
                  </a:lnTo>
                  <a:lnTo>
                    <a:pt x="434" y="37"/>
                  </a:lnTo>
                  <a:lnTo>
                    <a:pt x="432" y="37"/>
                  </a:lnTo>
                  <a:lnTo>
                    <a:pt x="432" y="37"/>
                  </a:lnTo>
                  <a:lnTo>
                    <a:pt x="428" y="36"/>
                  </a:lnTo>
                  <a:lnTo>
                    <a:pt x="427" y="35"/>
                  </a:lnTo>
                  <a:lnTo>
                    <a:pt x="424" y="35"/>
                  </a:lnTo>
                  <a:lnTo>
                    <a:pt x="425" y="35"/>
                  </a:lnTo>
                  <a:lnTo>
                    <a:pt x="421" y="34"/>
                  </a:lnTo>
                  <a:lnTo>
                    <a:pt x="419" y="34"/>
                  </a:lnTo>
                  <a:lnTo>
                    <a:pt x="415" y="33"/>
                  </a:lnTo>
                  <a:lnTo>
                    <a:pt x="415" y="33"/>
                  </a:lnTo>
                  <a:lnTo>
                    <a:pt x="410" y="33"/>
                  </a:lnTo>
                  <a:lnTo>
                    <a:pt x="410" y="33"/>
                  </a:lnTo>
                  <a:lnTo>
                    <a:pt x="405" y="33"/>
                  </a:lnTo>
                  <a:lnTo>
                    <a:pt x="405" y="33"/>
                  </a:lnTo>
                  <a:lnTo>
                    <a:pt x="398" y="33"/>
                  </a:lnTo>
                  <a:lnTo>
                    <a:pt x="397" y="33"/>
                  </a:lnTo>
                  <a:lnTo>
                    <a:pt x="391" y="33"/>
                  </a:lnTo>
                  <a:lnTo>
                    <a:pt x="390" y="33"/>
                  </a:lnTo>
                  <a:lnTo>
                    <a:pt x="383" y="35"/>
                  </a:lnTo>
                  <a:lnTo>
                    <a:pt x="383" y="35"/>
                  </a:lnTo>
                  <a:lnTo>
                    <a:pt x="376" y="37"/>
                  </a:lnTo>
                  <a:lnTo>
                    <a:pt x="375" y="37"/>
                  </a:lnTo>
                  <a:lnTo>
                    <a:pt x="368" y="39"/>
                  </a:lnTo>
                  <a:lnTo>
                    <a:pt x="367" y="40"/>
                  </a:lnTo>
                  <a:lnTo>
                    <a:pt x="360" y="42"/>
                  </a:lnTo>
                  <a:lnTo>
                    <a:pt x="360" y="43"/>
                  </a:lnTo>
                  <a:lnTo>
                    <a:pt x="352" y="46"/>
                  </a:lnTo>
                  <a:lnTo>
                    <a:pt x="350" y="46"/>
                  </a:lnTo>
                  <a:lnTo>
                    <a:pt x="343" y="51"/>
                  </a:lnTo>
                  <a:lnTo>
                    <a:pt x="342" y="51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25" y="62"/>
                  </a:lnTo>
                  <a:lnTo>
                    <a:pt x="325" y="63"/>
                  </a:lnTo>
                  <a:lnTo>
                    <a:pt x="315" y="70"/>
                  </a:lnTo>
                  <a:lnTo>
                    <a:pt x="314" y="70"/>
                  </a:lnTo>
                  <a:lnTo>
                    <a:pt x="306" y="78"/>
                  </a:lnTo>
                  <a:lnTo>
                    <a:pt x="306" y="79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286" y="99"/>
                  </a:lnTo>
                  <a:lnTo>
                    <a:pt x="286" y="99"/>
                  </a:lnTo>
                  <a:lnTo>
                    <a:pt x="275" y="110"/>
                  </a:lnTo>
                  <a:lnTo>
                    <a:pt x="275" y="111"/>
                  </a:lnTo>
                  <a:lnTo>
                    <a:pt x="264" y="123"/>
                  </a:lnTo>
                  <a:lnTo>
                    <a:pt x="264" y="123"/>
                  </a:lnTo>
                  <a:lnTo>
                    <a:pt x="253" y="138"/>
                  </a:lnTo>
                  <a:lnTo>
                    <a:pt x="253" y="138"/>
                  </a:lnTo>
                  <a:lnTo>
                    <a:pt x="242" y="153"/>
                  </a:lnTo>
                  <a:lnTo>
                    <a:pt x="242" y="153"/>
                  </a:lnTo>
                  <a:lnTo>
                    <a:pt x="230" y="169"/>
                  </a:lnTo>
                  <a:lnTo>
                    <a:pt x="230" y="170"/>
                  </a:lnTo>
                  <a:lnTo>
                    <a:pt x="219" y="187"/>
                  </a:lnTo>
                  <a:lnTo>
                    <a:pt x="219" y="187"/>
                  </a:lnTo>
                  <a:lnTo>
                    <a:pt x="207" y="206"/>
                  </a:lnTo>
                  <a:lnTo>
                    <a:pt x="207" y="206"/>
                  </a:lnTo>
                  <a:lnTo>
                    <a:pt x="196" y="227"/>
                  </a:lnTo>
                  <a:lnTo>
                    <a:pt x="196" y="227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4" y="296"/>
                  </a:lnTo>
                  <a:lnTo>
                    <a:pt x="164" y="297"/>
                  </a:lnTo>
                  <a:lnTo>
                    <a:pt x="153" y="321"/>
                  </a:lnTo>
                  <a:lnTo>
                    <a:pt x="153" y="321"/>
                  </a:lnTo>
                  <a:lnTo>
                    <a:pt x="143" y="347"/>
                  </a:lnTo>
                  <a:lnTo>
                    <a:pt x="143" y="347"/>
                  </a:lnTo>
                  <a:lnTo>
                    <a:pt x="132" y="373"/>
                  </a:lnTo>
                  <a:lnTo>
                    <a:pt x="132" y="373"/>
                  </a:lnTo>
                  <a:lnTo>
                    <a:pt x="122" y="399"/>
                  </a:lnTo>
                  <a:lnTo>
                    <a:pt x="122" y="399"/>
                  </a:lnTo>
                  <a:lnTo>
                    <a:pt x="111" y="426"/>
                  </a:lnTo>
                  <a:lnTo>
                    <a:pt x="111" y="426"/>
                  </a:lnTo>
                  <a:lnTo>
                    <a:pt x="100" y="453"/>
                  </a:lnTo>
                  <a:lnTo>
                    <a:pt x="100" y="453"/>
                  </a:lnTo>
                  <a:lnTo>
                    <a:pt x="89" y="481"/>
                  </a:lnTo>
                  <a:lnTo>
                    <a:pt x="89" y="481"/>
                  </a:lnTo>
                  <a:lnTo>
                    <a:pt x="79" y="510"/>
                  </a:lnTo>
                  <a:lnTo>
                    <a:pt x="79" y="510"/>
                  </a:lnTo>
                  <a:lnTo>
                    <a:pt x="69" y="540"/>
                  </a:lnTo>
                  <a:lnTo>
                    <a:pt x="68" y="541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49" y="606"/>
                  </a:lnTo>
                  <a:lnTo>
                    <a:pt x="49" y="606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33" y="677"/>
                  </a:lnTo>
                  <a:lnTo>
                    <a:pt x="32" y="678"/>
                  </a:lnTo>
                  <a:lnTo>
                    <a:pt x="25" y="715"/>
                  </a:lnTo>
                  <a:lnTo>
                    <a:pt x="25" y="716"/>
                  </a:lnTo>
                  <a:lnTo>
                    <a:pt x="19" y="754"/>
                  </a:lnTo>
                  <a:lnTo>
                    <a:pt x="19" y="755"/>
                  </a:lnTo>
                  <a:lnTo>
                    <a:pt x="14" y="793"/>
                  </a:lnTo>
                  <a:lnTo>
                    <a:pt x="14" y="794"/>
                  </a:lnTo>
                  <a:lnTo>
                    <a:pt x="9" y="833"/>
                  </a:lnTo>
                  <a:lnTo>
                    <a:pt x="9" y="834"/>
                  </a:lnTo>
                  <a:lnTo>
                    <a:pt x="5" y="874"/>
                  </a:lnTo>
                  <a:lnTo>
                    <a:pt x="5" y="874"/>
                  </a:lnTo>
                  <a:lnTo>
                    <a:pt x="2" y="914"/>
                  </a:lnTo>
                  <a:lnTo>
                    <a:pt x="2" y="914"/>
                  </a:lnTo>
                  <a:lnTo>
                    <a:pt x="0" y="954"/>
                  </a:lnTo>
                  <a:lnTo>
                    <a:pt x="0" y="955"/>
                  </a:lnTo>
                  <a:lnTo>
                    <a:pt x="0" y="996"/>
                  </a:lnTo>
                  <a:lnTo>
                    <a:pt x="0" y="996"/>
                  </a:lnTo>
                  <a:lnTo>
                    <a:pt x="0" y="1036"/>
                  </a:lnTo>
                  <a:lnTo>
                    <a:pt x="0" y="1037"/>
                  </a:lnTo>
                  <a:lnTo>
                    <a:pt x="2" y="1077"/>
                  </a:lnTo>
                  <a:lnTo>
                    <a:pt x="2" y="1077"/>
                  </a:lnTo>
                  <a:lnTo>
                    <a:pt x="6" y="1118"/>
                  </a:lnTo>
                  <a:lnTo>
                    <a:pt x="6" y="1118"/>
                  </a:lnTo>
                  <a:lnTo>
                    <a:pt x="10" y="1159"/>
                  </a:lnTo>
                  <a:lnTo>
                    <a:pt x="10" y="1160"/>
                  </a:lnTo>
                  <a:lnTo>
                    <a:pt x="17" y="1200"/>
                  </a:lnTo>
                  <a:lnTo>
                    <a:pt x="17" y="1201"/>
                  </a:lnTo>
                  <a:lnTo>
                    <a:pt x="25" y="1241"/>
                  </a:lnTo>
                  <a:lnTo>
                    <a:pt x="26" y="1242"/>
                  </a:lnTo>
                  <a:lnTo>
                    <a:pt x="36" y="1281"/>
                  </a:lnTo>
                  <a:lnTo>
                    <a:pt x="36" y="1282"/>
                  </a:lnTo>
                  <a:lnTo>
                    <a:pt x="48" y="1320"/>
                  </a:lnTo>
                  <a:lnTo>
                    <a:pt x="48" y="1321"/>
                  </a:lnTo>
                  <a:lnTo>
                    <a:pt x="63" y="1358"/>
                  </a:lnTo>
                  <a:lnTo>
                    <a:pt x="63" y="1359"/>
                  </a:lnTo>
                  <a:lnTo>
                    <a:pt x="79" y="1394"/>
                  </a:lnTo>
                  <a:lnTo>
                    <a:pt x="80" y="1395"/>
                  </a:lnTo>
                  <a:lnTo>
                    <a:pt x="98" y="1427"/>
                  </a:lnTo>
                  <a:lnTo>
                    <a:pt x="99" y="1428"/>
                  </a:lnTo>
                  <a:lnTo>
                    <a:pt x="118" y="1458"/>
                  </a:lnTo>
                  <a:lnTo>
                    <a:pt x="119" y="1459"/>
                  </a:lnTo>
                  <a:lnTo>
                    <a:pt x="141" y="1487"/>
                  </a:lnTo>
                  <a:lnTo>
                    <a:pt x="142" y="1488"/>
                  </a:lnTo>
                  <a:lnTo>
                    <a:pt x="166" y="1513"/>
                  </a:lnTo>
                  <a:lnTo>
                    <a:pt x="167" y="1514"/>
                  </a:lnTo>
                  <a:lnTo>
                    <a:pt x="192" y="1536"/>
                  </a:lnTo>
                  <a:lnTo>
                    <a:pt x="193" y="1536"/>
                  </a:lnTo>
                  <a:lnTo>
                    <a:pt x="219" y="1556"/>
                  </a:lnTo>
                  <a:lnTo>
                    <a:pt x="220" y="1556"/>
                  </a:lnTo>
                  <a:lnTo>
                    <a:pt x="246" y="1574"/>
                  </a:lnTo>
                  <a:lnTo>
                    <a:pt x="248" y="1574"/>
                  </a:lnTo>
                  <a:lnTo>
                    <a:pt x="276" y="1588"/>
                  </a:lnTo>
                  <a:lnTo>
                    <a:pt x="277" y="1589"/>
                  </a:lnTo>
                  <a:lnTo>
                    <a:pt x="305" y="1600"/>
                  </a:lnTo>
                  <a:lnTo>
                    <a:pt x="306" y="1600"/>
                  </a:lnTo>
                  <a:lnTo>
                    <a:pt x="335" y="1609"/>
                  </a:lnTo>
                  <a:lnTo>
                    <a:pt x="337" y="1609"/>
                  </a:lnTo>
                  <a:lnTo>
                    <a:pt x="366" y="1616"/>
                  </a:lnTo>
                  <a:lnTo>
                    <a:pt x="367" y="1616"/>
                  </a:lnTo>
                  <a:lnTo>
                    <a:pt x="396" y="1621"/>
                  </a:lnTo>
                  <a:lnTo>
                    <a:pt x="397" y="1621"/>
                  </a:lnTo>
                  <a:lnTo>
                    <a:pt x="426" y="1623"/>
                  </a:lnTo>
                  <a:lnTo>
                    <a:pt x="427" y="1623"/>
                  </a:lnTo>
                  <a:lnTo>
                    <a:pt x="456" y="1623"/>
                  </a:lnTo>
                  <a:lnTo>
                    <a:pt x="458" y="1623"/>
                  </a:lnTo>
                  <a:lnTo>
                    <a:pt x="487" y="1620"/>
                  </a:lnTo>
                  <a:lnTo>
                    <a:pt x="488" y="1620"/>
                  </a:lnTo>
                  <a:lnTo>
                    <a:pt x="516" y="1615"/>
                  </a:lnTo>
                  <a:lnTo>
                    <a:pt x="517" y="1614"/>
                  </a:lnTo>
                  <a:lnTo>
                    <a:pt x="544" y="1607"/>
                  </a:lnTo>
                  <a:lnTo>
                    <a:pt x="546" y="1607"/>
                  </a:lnTo>
                  <a:lnTo>
                    <a:pt x="573" y="1598"/>
                  </a:lnTo>
                  <a:lnTo>
                    <a:pt x="574" y="1597"/>
                  </a:lnTo>
                  <a:lnTo>
                    <a:pt x="601" y="1585"/>
                  </a:lnTo>
                  <a:lnTo>
                    <a:pt x="603" y="1584"/>
                  </a:lnTo>
                  <a:lnTo>
                    <a:pt x="629" y="1569"/>
                  </a:lnTo>
                  <a:lnTo>
                    <a:pt x="630" y="1568"/>
                  </a:lnTo>
                  <a:lnTo>
                    <a:pt x="656" y="1550"/>
                  </a:lnTo>
                  <a:lnTo>
                    <a:pt x="656" y="1549"/>
                  </a:lnTo>
                  <a:lnTo>
                    <a:pt x="681" y="1528"/>
                  </a:lnTo>
                  <a:lnTo>
                    <a:pt x="682" y="1527"/>
                  </a:lnTo>
                  <a:lnTo>
                    <a:pt x="706" y="1504"/>
                  </a:lnTo>
                  <a:lnTo>
                    <a:pt x="706" y="1503"/>
                  </a:lnTo>
                  <a:lnTo>
                    <a:pt x="729" y="1477"/>
                  </a:lnTo>
                  <a:lnTo>
                    <a:pt x="730" y="1476"/>
                  </a:lnTo>
                  <a:lnTo>
                    <a:pt x="752" y="1448"/>
                  </a:lnTo>
                  <a:lnTo>
                    <a:pt x="753" y="1447"/>
                  </a:lnTo>
                  <a:lnTo>
                    <a:pt x="774" y="1416"/>
                  </a:lnTo>
                  <a:lnTo>
                    <a:pt x="774" y="1415"/>
                  </a:lnTo>
                  <a:lnTo>
                    <a:pt x="793" y="1381"/>
                  </a:lnTo>
                  <a:lnTo>
                    <a:pt x="793" y="1381"/>
                  </a:lnTo>
                  <a:lnTo>
                    <a:pt x="812" y="1346"/>
                  </a:lnTo>
                  <a:lnTo>
                    <a:pt x="812" y="1345"/>
                  </a:lnTo>
                  <a:lnTo>
                    <a:pt x="829" y="1308"/>
                  </a:lnTo>
                  <a:lnTo>
                    <a:pt x="829" y="1307"/>
                  </a:lnTo>
                  <a:lnTo>
                    <a:pt x="845" y="1269"/>
                  </a:lnTo>
                  <a:lnTo>
                    <a:pt x="846" y="1268"/>
                  </a:lnTo>
                  <a:lnTo>
                    <a:pt x="859" y="1227"/>
                  </a:lnTo>
                  <a:lnTo>
                    <a:pt x="860" y="1226"/>
                  </a:lnTo>
                  <a:lnTo>
                    <a:pt x="872" y="1184"/>
                  </a:lnTo>
                  <a:lnTo>
                    <a:pt x="872" y="1183"/>
                  </a:lnTo>
                  <a:lnTo>
                    <a:pt x="882" y="1140"/>
                  </a:lnTo>
                  <a:lnTo>
                    <a:pt x="883" y="1140"/>
                  </a:lnTo>
                  <a:lnTo>
                    <a:pt x="892" y="1096"/>
                  </a:lnTo>
                  <a:lnTo>
                    <a:pt x="892" y="1095"/>
                  </a:lnTo>
                  <a:lnTo>
                    <a:pt x="901" y="1051"/>
                  </a:lnTo>
                  <a:lnTo>
                    <a:pt x="901" y="1050"/>
                  </a:lnTo>
                  <a:lnTo>
                    <a:pt x="908" y="1005"/>
                  </a:lnTo>
                  <a:lnTo>
                    <a:pt x="908" y="1004"/>
                  </a:lnTo>
                  <a:lnTo>
                    <a:pt x="913" y="959"/>
                  </a:lnTo>
                  <a:lnTo>
                    <a:pt x="913" y="958"/>
                  </a:lnTo>
                  <a:lnTo>
                    <a:pt x="918" y="912"/>
                  </a:lnTo>
                  <a:lnTo>
                    <a:pt x="918" y="911"/>
                  </a:lnTo>
                  <a:lnTo>
                    <a:pt x="920" y="864"/>
                  </a:lnTo>
                  <a:lnTo>
                    <a:pt x="920" y="864"/>
                  </a:lnTo>
                  <a:lnTo>
                    <a:pt x="922" y="818"/>
                  </a:lnTo>
                  <a:lnTo>
                    <a:pt x="922" y="817"/>
                  </a:lnTo>
                  <a:lnTo>
                    <a:pt x="922" y="771"/>
                  </a:lnTo>
                  <a:lnTo>
                    <a:pt x="922" y="770"/>
                  </a:lnTo>
                  <a:lnTo>
                    <a:pt x="919" y="724"/>
                  </a:lnTo>
                  <a:lnTo>
                    <a:pt x="919" y="724"/>
                  </a:lnTo>
                  <a:lnTo>
                    <a:pt x="916" y="679"/>
                  </a:lnTo>
                  <a:lnTo>
                    <a:pt x="916" y="678"/>
                  </a:lnTo>
                  <a:lnTo>
                    <a:pt x="910" y="634"/>
                  </a:lnTo>
                  <a:lnTo>
                    <a:pt x="910" y="633"/>
                  </a:lnTo>
                  <a:lnTo>
                    <a:pt x="904" y="590"/>
                  </a:lnTo>
                  <a:lnTo>
                    <a:pt x="904" y="589"/>
                  </a:lnTo>
                  <a:lnTo>
                    <a:pt x="895" y="547"/>
                  </a:lnTo>
                  <a:lnTo>
                    <a:pt x="895" y="547"/>
                  </a:lnTo>
                  <a:lnTo>
                    <a:pt x="886" y="504"/>
                  </a:lnTo>
                  <a:lnTo>
                    <a:pt x="886" y="504"/>
                  </a:lnTo>
                  <a:lnTo>
                    <a:pt x="875" y="462"/>
                  </a:lnTo>
                  <a:lnTo>
                    <a:pt x="875" y="461"/>
                  </a:lnTo>
                  <a:lnTo>
                    <a:pt x="863" y="418"/>
                  </a:lnTo>
                  <a:lnTo>
                    <a:pt x="863" y="418"/>
                  </a:lnTo>
                  <a:lnTo>
                    <a:pt x="849" y="375"/>
                  </a:lnTo>
                  <a:lnTo>
                    <a:pt x="848" y="375"/>
                  </a:lnTo>
                  <a:lnTo>
                    <a:pt x="832" y="332"/>
                  </a:lnTo>
                  <a:lnTo>
                    <a:pt x="832" y="332"/>
                  </a:lnTo>
                  <a:lnTo>
                    <a:pt x="815" y="289"/>
                  </a:lnTo>
                  <a:lnTo>
                    <a:pt x="814" y="289"/>
                  </a:lnTo>
                  <a:lnTo>
                    <a:pt x="794" y="247"/>
                  </a:lnTo>
                  <a:lnTo>
                    <a:pt x="794" y="247"/>
                  </a:lnTo>
                  <a:lnTo>
                    <a:pt x="774" y="207"/>
                  </a:lnTo>
                  <a:lnTo>
                    <a:pt x="773" y="206"/>
                  </a:lnTo>
                  <a:lnTo>
                    <a:pt x="749" y="169"/>
                  </a:lnTo>
                  <a:lnTo>
                    <a:pt x="749" y="168"/>
                  </a:lnTo>
                  <a:lnTo>
                    <a:pt x="723" y="133"/>
                  </a:lnTo>
                  <a:lnTo>
                    <a:pt x="722" y="132"/>
                  </a:lnTo>
                  <a:lnTo>
                    <a:pt x="693" y="101"/>
                  </a:lnTo>
                  <a:lnTo>
                    <a:pt x="692" y="100"/>
                  </a:lnTo>
                  <a:lnTo>
                    <a:pt x="662" y="72"/>
                  </a:lnTo>
                  <a:lnTo>
                    <a:pt x="660" y="71"/>
                  </a:lnTo>
                  <a:lnTo>
                    <a:pt x="627" y="47"/>
                  </a:lnTo>
                  <a:lnTo>
                    <a:pt x="626" y="46"/>
                  </a:lnTo>
                  <a:lnTo>
                    <a:pt x="591" y="25"/>
                  </a:lnTo>
                  <a:lnTo>
                    <a:pt x="589" y="24"/>
                  </a:lnTo>
                  <a:lnTo>
                    <a:pt x="554" y="11"/>
                  </a:lnTo>
                  <a:lnTo>
                    <a:pt x="551" y="10"/>
                  </a:lnTo>
                  <a:lnTo>
                    <a:pt x="512" y="2"/>
                  </a:lnTo>
                  <a:lnTo>
                    <a:pt x="511" y="2"/>
                  </a:lnTo>
                  <a:lnTo>
                    <a:pt x="471" y="0"/>
                  </a:lnTo>
                  <a:lnTo>
                    <a:pt x="469" y="0"/>
                  </a:lnTo>
                  <a:lnTo>
                    <a:pt x="430" y="5"/>
                  </a:lnTo>
                  <a:lnTo>
                    <a:pt x="470" y="15"/>
                  </a:lnTo>
                  <a:lnTo>
                    <a:pt x="469" y="15"/>
                  </a:lnTo>
                  <a:lnTo>
                    <a:pt x="508" y="22"/>
                  </a:lnTo>
                  <a:lnTo>
                    <a:pt x="507" y="22"/>
                  </a:lnTo>
                  <a:lnTo>
                    <a:pt x="545" y="34"/>
                  </a:lnTo>
                  <a:lnTo>
                    <a:pt x="544" y="34"/>
                  </a:lnTo>
                  <a:lnTo>
                    <a:pt x="579" y="49"/>
                  </a:lnTo>
                  <a:lnTo>
                    <a:pt x="578" y="48"/>
                  </a:lnTo>
                  <a:lnTo>
                    <a:pt x="612" y="69"/>
                  </a:lnTo>
                  <a:lnTo>
                    <a:pt x="611" y="69"/>
                  </a:lnTo>
                  <a:lnTo>
                    <a:pt x="644" y="93"/>
                  </a:lnTo>
                  <a:lnTo>
                    <a:pt x="643" y="92"/>
                  </a:lnTo>
                  <a:lnTo>
                    <a:pt x="673" y="121"/>
                  </a:lnTo>
                  <a:lnTo>
                    <a:pt x="672" y="120"/>
                  </a:lnTo>
                  <a:lnTo>
                    <a:pt x="701" y="151"/>
                  </a:lnTo>
                  <a:lnTo>
                    <a:pt x="700" y="150"/>
                  </a:lnTo>
                  <a:lnTo>
                    <a:pt x="726" y="185"/>
                  </a:lnTo>
                  <a:lnTo>
                    <a:pt x="725" y="184"/>
                  </a:lnTo>
                  <a:lnTo>
                    <a:pt x="748" y="221"/>
                  </a:lnTo>
                  <a:lnTo>
                    <a:pt x="748" y="220"/>
                  </a:lnTo>
                  <a:lnTo>
                    <a:pt x="769" y="260"/>
                  </a:lnTo>
                  <a:lnTo>
                    <a:pt x="768" y="260"/>
                  </a:lnTo>
                  <a:lnTo>
                    <a:pt x="788" y="301"/>
                  </a:lnTo>
                  <a:lnTo>
                    <a:pt x="788" y="301"/>
                  </a:lnTo>
                  <a:lnTo>
                    <a:pt x="805" y="343"/>
                  </a:lnTo>
                  <a:lnTo>
                    <a:pt x="805" y="342"/>
                  </a:lnTo>
                  <a:lnTo>
                    <a:pt x="821" y="385"/>
                  </a:lnTo>
                  <a:lnTo>
                    <a:pt x="821" y="385"/>
                  </a:lnTo>
                  <a:lnTo>
                    <a:pt x="834" y="427"/>
                  </a:lnTo>
                  <a:lnTo>
                    <a:pt x="834" y="426"/>
                  </a:lnTo>
                  <a:lnTo>
                    <a:pt x="846" y="469"/>
                  </a:lnTo>
                  <a:lnTo>
                    <a:pt x="846" y="469"/>
                  </a:lnTo>
                  <a:lnTo>
                    <a:pt x="857" y="511"/>
                  </a:lnTo>
                  <a:lnTo>
                    <a:pt x="857" y="511"/>
                  </a:lnTo>
                  <a:lnTo>
                    <a:pt x="866" y="553"/>
                  </a:lnTo>
                  <a:lnTo>
                    <a:pt x="866" y="553"/>
                  </a:lnTo>
                  <a:lnTo>
                    <a:pt x="875" y="595"/>
                  </a:lnTo>
                  <a:lnTo>
                    <a:pt x="874" y="594"/>
                  </a:lnTo>
                  <a:lnTo>
                    <a:pt x="881" y="638"/>
                  </a:lnTo>
                  <a:lnTo>
                    <a:pt x="881" y="637"/>
                  </a:lnTo>
                  <a:lnTo>
                    <a:pt x="887" y="682"/>
                  </a:lnTo>
                  <a:lnTo>
                    <a:pt x="887" y="681"/>
                  </a:lnTo>
                  <a:lnTo>
                    <a:pt x="890" y="726"/>
                  </a:lnTo>
                  <a:lnTo>
                    <a:pt x="890" y="726"/>
                  </a:lnTo>
                  <a:lnTo>
                    <a:pt x="892" y="772"/>
                  </a:lnTo>
                  <a:lnTo>
                    <a:pt x="892" y="771"/>
                  </a:lnTo>
                  <a:lnTo>
                    <a:pt x="892" y="817"/>
                  </a:lnTo>
                  <a:lnTo>
                    <a:pt x="893" y="817"/>
                  </a:lnTo>
                  <a:lnTo>
                    <a:pt x="891" y="863"/>
                  </a:lnTo>
                  <a:lnTo>
                    <a:pt x="891" y="863"/>
                  </a:lnTo>
                  <a:lnTo>
                    <a:pt x="888" y="910"/>
                  </a:lnTo>
                  <a:lnTo>
                    <a:pt x="889" y="909"/>
                  </a:lnTo>
                  <a:lnTo>
                    <a:pt x="884" y="956"/>
                  </a:lnTo>
                  <a:lnTo>
                    <a:pt x="884" y="955"/>
                  </a:lnTo>
                  <a:lnTo>
                    <a:pt x="879" y="1001"/>
                  </a:lnTo>
                  <a:lnTo>
                    <a:pt x="879" y="1001"/>
                  </a:lnTo>
                  <a:lnTo>
                    <a:pt x="872" y="1046"/>
                  </a:lnTo>
                  <a:lnTo>
                    <a:pt x="872" y="1045"/>
                  </a:lnTo>
                  <a:lnTo>
                    <a:pt x="864" y="1090"/>
                  </a:lnTo>
                  <a:lnTo>
                    <a:pt x="864" y="1089"/>
                  </a:lnTo>
                  <a:lnTo>
                    <a:pt x="854" y="1133"/>
                  </a:lnTo>
                  <a:lnTo>
                    <a:pt x="854" y="1133"/>
                  </a:lnTo>
                  <a:lnTo>
                    <a:pt x="844" y="1176"/>
                  </a:lnTo>
                  <a:lnTo>
                    <a:pt x="844" y="1176"/>
                  </a:lnTo>
                  <a:lnTo>
                    <a:pt x="832" y="1218"/>
                  </a:lnTo>
                  <a:lnTo>
                    <a:pt x="832" y="1218"/>
                  </a:lnTo>
                  <a:lnTo>
                    <a:pt x="818" y="1259"/>
                  </a:lnTo>
                  <a:lnTo>
                    <a:pt x="819" y="1258"/>
                  </a:lnTo>
                  <a:lnTo>
                    <a:pt x="803" y="1296"/>
                  </a:lnTo>
                  <a:lnTo>
                    <a:pt x="803" y="1296"/>
                  </a:lnTo>
                  <a:lnTo>
                    <a:pt x="786" y="1333"/>
                  </a:lnTo>
                  <a:lnTo>
                    <a:pt x="786" y="1332"/>
                  </a:lnTo>
                  <a:lnTo>
                    <a:pt x="768" y="1367"/>
                  </a:lnTo>
                  <a:lnTo>
                    <a:pt x="768" y="1367"/>
                  </a:lnTo>
                  <a:lnTo>
                    <a:pt x="749" y="1400"/>
                  </a:lnTo>
                  <a:lnTo>
                    <a:pt x="750" y="1400"/>
                  </a:lnTo>
                  <a:lnTo>
                    <a:pt x="729" y="1431"/>
                  </a:lnTo>
                  <a:lnTo>
                    <a:pt x="729" y="1430"/>
                  </a:lnTo>
                  <a:lnTo>
                    <a:pt x="707" y="1459"/>
                  </a:lnTo>
                  <a:lnTo>
                    <a:pt x="708" y="1458"/>
                  </a:lnTo>
                  <a:lnTo>
                    <a:pt x="685" y="1483"/>
                  </a:lnTo>
                  <a:lnTo>
                    <a:pt x="685" y="1483"/>
                  </a:lnTo>
                  <a:lnTo>
                    <a:pt x="661" y="1507"/>
                  </a:lnTo>
                  <a:lnTo>
                    <a:pt x="662" y="1506"/>
                  </a:lnTo>
                  <a:lnTo>
                    <a:pt x="638" y="1527"/>
                  </a:lnTo>
                  <a:lnTo>
                    <a:pt x="638" y="1526"/>
                  </a:lnTo>
                  <a:lnTo>
                    <a:pt x="613" y="1544"/>
                  </a:lnTo>
                  <a:lnTo>
                    <a:pt x="614" y="1543"/>
                  </a:lnTo>
                  <a:lnTo>
                    <a:pt x="588" y="1558"/>
                  </a:lnTo>
                  <a:lnTo>
                    <a:pt x="589" y="1558"/>
                  </a:lnTo>
                  <a:lnTo>
                    <a:pt x="562" y="1570"/>
                  </a:lnTo>
                  <a:lnTo>
                    <a:pt x="563" y="1570"/>
                  </a:lnTo>
                  <a:lnTo>
                    <a:pt x="536" y="1579"/>
                  </a:lnTo>
                  <a:lnTo>
                    <a:pt x="537" y="1579"/>
                  </a:lnTo>
                  <a:lnTo>
                    <a:pt x="510" y="1586"/>
                  </a:lnTo>
                  <a:lnTo>
                    <a:pt x="511" y="1586"/>
                  </a:lnTo>
                  <a:lnTo>
                    <a:pt x="483" y="1591"/>
                  </a:lnTo>
                  <a:lnTo>
                    <a:pt x="484" y="1590"/>
                  </a:lnTo>
                  <a:lnTo>
                    <a:pt x="455" y="1593"/>
                  </a:lnTo>
                  <a:lnTo>
                    <a:pt x="456" y="1593"/>
                  </a:lnTo>
                  <a:lnTo>
                    <a:pt x="427" y="1593"/>
                  </a:lnTo>
                  <a:lnTo>
                    <a:pt x="428" y="1593"/>
                  </a:lnTo>
                  <a:lnTo>
                    <a:pt x="399" y="1591"/>
                  </a:lnTo>
                  <a:lnTo>
                    <a:pt x="400" y="1591"/>
                  </a:lnTo>
                  <a:lnTo>
                    <a:pt x="371" y="1587"/>
                  </a:lnTo>
                  <a:lnTo>
                    <a:pt x="372" y="1587"/>
                  </a:lnTo>
                  <a:lnTo>
                    <a:pt x="343" y="1581"/>
                  </a:lnTo>
                  <a:lnTo>
                    <a:pt x="344" y="1581"/>
                  </a:lnTo>
                  <a:lnTo>
                    <a:pt x="315" y="1572"/>
                  </a:lnTo>
                  <a:lnTo>
                    <a:pt x="316" y="1572"/>
                  </a:lnTo>
                  <a:lnTo>
                    <a:pt x="288" y="1561"/>
                  </a:lnTo>
                  <a:lnTo>
                    <a:pt x="289" y="1562"/>
                  </a:lnTo>
                  <a:lnTo>
                    <a:pt x="261" y="1547"/>
                  </a:lnTo>
                  <a:lnTo>
                    <a:pt x="262" y="1548"/>
                  </a:lnTo>
                  <a:lnTo>
                    <a:pt x="235" y="1531"/>
                  </a:lnTo>
                  <a:lnTo>
                    <a:pt x="236" y="1532"/>
                  </a:lnTo>
                  <a:lnTo>
                    <a:pt x="210" y="1513"/>
                  </a:lnTo>
                  <a:lnTo>
                    <a:pt x="211" y="1513"/>
                  </a:lnTo>
                  <a:lnTo>
                    <a:pt x="186" y="1491"/>
                  </a:lnTo>
                  <a:lnTo>
                    <a:pt x="187" y="1492"/>
                  </a:lnTo>
                  <a:lnTo>
                    <a:pt x="164" y="1467"/>
                  </a:lnTo>
                  <a:lnTo>
                    <a:pt x="164" y="1468"/>
                  </a:lnTo>
                  <a:lnTo>
                    <a:pt x="143" y="1441"/>
                  </a:lnTo>
                  <a:lnTo>
                    <a:pt x="143" y="1442"/>
                  </a:lnTo>
                  <a:lnTo>
                    <a:pt x="124" y="1411"/>
                  </a:lnTo>
                  <a:lnTo>
                    <a:pt x="124" y="1412"/>
                  </a:lnTo>
                  <a:lnTo>
                    <a:pt x="106" y="1380"/>
                  </a:lnTo>
                  <a:lnTo>
                    <a:pt x="107" y="1381"/>
                  </a:lnTo>
                  <a:lnTo>
                    <a:pt x="91" y="1346"/>
                  </a:lnTo>
                  <a:lnTo>
                    <a:pt x="91" y="1347"/>
                  </a:lnTo>
                  <a:lnTo>
                    <a:pt x="76" y="1310"/>
                  </a:lnTo>
                  <a:lnTo>
                    <a:pt x="77" y="1311"/>
                  </a:lnTo>
                  <a:lnTo>
                    <a:pt x="65" y="1273"/>
                  </a:lnTo>
                  <a:lnTo>
                    <a:pt x="65" y="1274"/>
                  </a:lnTo>
                  <a:lnTo>
                    <a:pt x="55" y="1234"/>
                  </a:lnTo>
                  <a:lnTo>
                    <a:pt x="55" y="1235"/>
                  </a:lnTo>
                  <a:lnTo>
                    <a:pt x="47" y="1195"/>
                  </a:lnTo>
                  <a:lnTo>
                    <a:pt x="47" y="1195"/>
                  </a:lnTo>
                  <a:lnTo>
                    <a:pt x="40" y="1155"/>
                  </a:lnTo>
                  <a:lnTo>
                    <a:pt x="40" y="1155"/>
                  </a:lnTo>
                  <a:lnTo>
                    <a:pt x="35" y="1115"/>
                  </a:lnTo>
                  <a:lnTo>
                    <a:pt x="35" y="1115"/>
                  </a:lnTo>
                  <a:lnTo>
                    <a:pt x="32" y="1074"/>
                  </a:lnTo>
                  <a:lnTo>
                    <a:pt x="32" y="1075"/>
                  </a:lnTo>
                  <a:lnTo>
                    <a:pt x="30" y="1035"/>
                  </a:lnTo>
                  <a:lnTo>
                    <a:pt x="30" y="1036"/>
                  </a:lnTo>
                  <a:lnTo>
                    <a:pt x="30" y="996"/>
                  </a:lnTo>
                  <a:lnTo>
                    <a:pt x="30" y="996"/>
                  </a:lnTo>
                  <a:lnTo>
                    <a:pt x="30" y="955"/>
                  </a:lnTo>
                  <a:lnTo>
                    <a:pt x="30" y="956"/>
                  </a:lnTo>
                  <a:lnTo>
                    <a:pt x="32" y="916"/>
                  </a:lnTo>
                  <a:lnTo>
                    <a:pt x="32" y="916"/>
                  </a:lnTo>
                  <a:lnTo>
                    <a:pt x="34" y="876"/>
                  </a:lnTo>
                  <a:lnTo>
                    <a:pt x="34" y="876"/>
                  </a:lnTo>
                  <a:lnTo>
                    <a:pt x="38" y="837"/>
                  </a:lnTo>
                  <a:lnTo>
                    <a:pt x="38" y="837"/>
                  </a:lnTo>
                  <a:lnTo>
                    <a:pt x="43" y="797"/>
                  </a:lnTo>
                  <a:lnTo>
                    <a:pt x="43" y="797"/>
                  </a:lnTo>
                  <a:lnTo>
                    <a:pt x="48" y="759"/>
                  </a:lnTo>
                  <a:lnTo>
                    <a:pt x="48" y="759"/>
                  </a:lnTo>
                  <a:lnTo>
                    <a:pt x="54" y="720"/>
                  </a:lnTo>
                  <a:lnTo>
                    <a:pt x="54" y="721"/>
                  </a:lnTo>
                  <a:lnTo>
                    <a:pt x="61" y="683"/>
                  </a:lnTo>
                  <a:lnTo>
                    <a:pt x="61" y="683"/>
                  </a:lnTo>
                  <a:lnTo>
                    <a:pt x="69" y="647"/>
                  </a:lnTo>
                  <a:lnTo>
                    <a:pt x="68" y="648"/>
                  </a:lnTo>
                  <a:lnTo>
                    <a:pt x="77" y="613"/>
                  </a:lnTo>
                  <a:lnTo>
                    <a:pt x="77" y="613"/>
                  </a:lnTo>
                  <a:lnTo>
                    <a:pt x="86" y="580"/>
                  </a:lnTo>
                  <a:lnTo>
                    <a:pt x="86" y="580"/>
                  </a:lnTo>
                  <a:lnTo>
                    <a:pt x="95" y="549"/>
                  </a:lnTo>
                  <a:lnTo>
                    <a:pt x="95" y="550"/>
                  </a:lnTo>
                  <a:lnTo>
                    <a:pt x="106" y="520"/>
                  </a:lnTo>
                  <a:lnTo>
                    <a:pt x="106" y="519"/>
                  </a:lnTo>
                  <a:lnTo>
                    <a:pt x="116" y="490"/>
                  </a:lnTo>
                  <a:lnTo>
                    <a:pt x="116" y="491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47" y="409"/>
                  </a:lnTo>
                  <a:lnTo>
                    <a:pt x="147" y="409"/>
                  </a:lnTo>
                  <a:lnTo>
                    <a:pt x="158" y="383"/>
                  </a:lnTo>
                  <a:lnTo>
                    <a:pt x="158" y="383"/>
                  </a:lnTo>
                  <a:lnTo>
                    <a:pt x="168" y="357"/>
                  </a:lnTo>
                  <a:lnTo>
                    <a:pt x="168" y="357"/>
                  </a:lnTo>
                  <a:lnTo>
                    <a:pt x="178" y="332"/>
                  </a:lnTo>
                  <a:lnTo>
                    <a:pt x="178" y="332"/>
                  </a:lnTo>
                  <a:lnTo>
                    <a:pt x="188" y="306"/>
                  </a:lnTo>
                  <a:lnTo>
                    <a:pt x="188" y="307"/>
                  </a:lnTo>
                  <a:lnTo>
                    <a:pt x="198" y="283"/>
                  </a:lnTo>
                  <a:lnTo>
                    <a:pt x="198" y="283"/>
                  </a:lnTo>
                  <a:lnTo>
                    <a:pt x="209" y="260"/>
                  </a:lnTo>
                  <a:lnTo>
                    <a:pt x="208" y="260"/>
                  </a:lnTo>
                  <a:lnTo>
                    <a:pt x="219" y="238"/>
                  </a:lnTo>
                  <a:lnTo>
                    <a:pt x="219" y="239"/>
                  </a:lnTo>
                  <a:lnTo>
                    <a:pt x="229" y="218"/>
                  </a:lnTo>
                  <a:lnTo>
                    <a:pt x="229" y="219"/>
                  </a:lnTo>
                  <a:lnTo>
                    <a:pt x="240" y="201"/>
                  </a:lnTo>
                  <a:lnTo>
                    <a:pt x="240" y="201"/>
                  </a:lnTo>
                  <a:lnTo>
                    <a:pt x="251" y="183"/>
                  </a:lnTo>
                  <a:lnTo>
                    <a:pt x="251" y="184"/>
                  </a:lnTo>
                  <a:lnTo>
                    <a:pt x="262" y="167"/>
                  </a:lnTo>
                  <a:lnTo>
                    <a:pt x="262" y="167"/>
                  </a:lnTo>
                  <a:lnTo>
                    <a:pt x="272" y="152"/>
                  </a:lnTo>
                  <a:lnTo>
                    <a:pt x="272" y="153"/>
                  </a:lnTo>
                  <a:lnTo>
                    <a:pt x="283" y="138"/>
                  </a:lnTo>
                  <a:lnTo>
                    <a:pt x="283" y="139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13" y="104"/>
                  </a:lnTo>
                  <a:lnTo>
                    <a:pt x="312" y="104"/>
                  </a:lnTo>
                  <a:lnTo>
                    <a:pt x="322" y="95"/>
                  </a:lnTo>
                  <a:lnTo>
                    <a:pt x="322" y="95"/>
                  </a:lnTo>
                  <a:lnTo>
                    <a:pt x="330" y="87"/>
                  </a:lnTo>
                  <a:lnTo>
                    <a:pt x="329" y="88"/>
                  </a:lnTo>
                  <a:lnTo>
                    <a:pt x="338" y="81"/>
                  </a:lnTo>
                  <a:lnTo>
                    <a:pt x="338" y="81"/>
                  </a:lnTo>
                  <a:lnTo>
                    <a:pt x="347" y="75"/>
                  </a:lnTo>
                  <a:lnTo>
                    <a:pt x="346" y="75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62" y="65"/>
                  </a:lnTo>
                  <a:lnTo>
                    <a:pt x="360" y="66"/>
                  </a:lnTo>
                  <a:lnTo>
                    <a:pt x="368" y="62"/>
                  </a:lnTo>
                  <a:lnTo>
                    <a:pt x="368" y="62"/>
                  </a:lnTo>
                  <a:lnTo>
                    <a:pt x="375" y="59"/>
                  </a:lnTo>
                  <a:lnTo>
                    <a:pt x="375" y="59"/>
                  </a:lnTo>
                  <a:lnTo>
                    <a:pt x="382" y="56"/>
                  </a:lnTo>
                  <a:lnTo>
                    <a:pt x="382" y="56"/>
                  </a:lnTo>
                  <a:lnTo>
                    <a:pt x="388" y="54"/>
                  </a:lnTo>
                  <a:lnTo>
                    <a:pt x="388" y="54"/>
                  </a:lnTo>
                  <a:lnTo>
                    <a:pt x="394" y="53"/>
                  </a:lnTo>
                  <a:lnTo>
                    <a:pt x="394" y="53"/>
                  </a:lnTo>
                  <a:lnTo>
                    <a:pt x="400" y="52"/>
                  </a:lnTo>
                  <a:lnTo>
                    <a:pt x="398" y="52"/>
                  </a:lnTo>
                  <a:lnTo>
                    <a:pt x="405" y="52"/>
                  </a:lnTo>
                  <a:lnTo>
                    <a:pt x="405" y="52"/>
                  </a:lnTo>
                  <a:lnTo>
                    <a:pt x="410" y="51"/>
                  </a:lnTo>
                  <a:lnTo>
                    <a:pt x="410" y="51"/>
                  </a:lnTo>
                  <a:lnTo>
                    <a:pt x="415" y="51"/>
                  </a:lnTo>
                  <a:lnTo>
                    <a:pt x="415" y="51"/>
                  </a:lnTo>
                  <a:lnTo>
                    <a:pt x="419" y="51"/>
                  </a:lnTo>
                  <a:lnTo>
                    <a:pt x="418" y="51"/>
                  </a:lnTo>
                  <a:lnTo>
                    <a:pt x="422" y="51"/>
                  </a:lnTo>
                  <a:lnTo>
                    <a:pt x="424" y="51"/>
                  </a:lnTo>
                  <a:lnTo>
                    <a:pt x="427" y="51"/>
                  </a:lnTo>
                  <a:lnTo>
                    <a:pt x="426" y="51"/>
                  </a:lnTo>
                  <a:lnTo>
                    <a:pt x="430" y="51"/>
                  </a:lnTo>
                  <a:lnTo>
                    <a:pt x="432" y="51"/>
                  </a:lnTo>
                  <a:lnTo>
                    <a:pt x="434" y="50"/>
                  </a:lnTo>
                  <a:lnTo>
                    <a:pt x="432" y="51"/>
                  </a:lnTo>
                  <a:lnTo>
                    <a:pt x="435" y="51"/>
                  </a:lnTo>
                  <a:lnTo>
                    <a:pt x="438" y="50"/>
                  </a:lnTo>
                  <a:lnTo>
                    <a:pt x="439" y="49"/>
                  </a:lnTo>
                  <a:lnTo>
                    <a:pt x="437" y="50"/>
                  </a:lnTo>
                  <a:lnTo>
                    <a:pt x="440" y="50"/>
                  </a:lnTo>
                  <a:lnTo>
                    <a:pt x="441" y="50"/>
                  </a:lnTo>
                  <a:lnTo>
                    <a:pt x="443" y="50"/>
                  </a:lnTo>
                  <a:lnTo>
                    <a:pt x="446" y="45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99" name="Freeform 20"/>
            <p:cNvSpPr>
              <a:spLocks/>
            </p:cNvSpPr>
            <p:nvPr/>
          </p:nvSpPr>
          <p:spPr bwMode="auto">
            <a:xfrm>
              <a:off x="6942138" y="4525963"/>
              <a:ext cx="331788" cy="1870075"/>
            </a:xfrm>
            <a:custGeom>
              <a:avLst/>
              <a:gdLst>
                <a:gd name="T0" fmla="*/ 106 w 209"/>
                <a:gd name="T1" fmla="*/ 10 h 1178"/>
                <a:gd name="T2" fmla="*/ 104 w 209"/>
                <a:gd name="T3" fmla="*/ 32 h 1178"/>
                <a:gd name="T4" fmla="*/ 105 w 209"/>
                <a:gd name="T5" fmla="*/ 69 h 1178"/>
                <a:gd name="T6" fmla="*/ 112 w 209"/>
                <a:gd name="T7" fmla="*/ 124 h 1178"/>
                <a:gd name="T8" fmla="*/ 122 w 209"/>
                <a:gd name="T9" fmla="*/ 201 h 1178"/>
                <a:gd name="T10" fmla="*/ 133 w 209"/>
                <a:gd name="T11" fmla="*/ 311 h 1178"/>
                <a:gd name="T12" fmla="*/ 144 w 209"/>
                <a:gd name="T13" fmla="*/ 445 h 1178"/>
                <a:gd name="T14" fmla="*/ 153 w 209"/>
                <a:gd name="T15" fmla="*/ 589 h 1178"/>
                <a:gd name="T16" fmla="*/ 160 w 209"/>
                <a:gd name="T17" fmla="*/ 735 h 1178"/>
                <a:gd name="T18" fmla="*/ 165 w 209"/>
                <a:gd name="T19" fmla="*/ 872 h 1178"/>
                <a:gd name="T20" fmla="*/ 169 w 209"/>
                <a:gd name="T21" fmla="*/ 969 h 1178"/>
                <a:gd name="T22" fmla="*/ 170 w 209"/>
                <a:gd name="T23" fmla="*/ 1024 h 1178"/>
                <a:gd name="T24" fmla="*/ 170 w 209"/>
                <a:gd name="T25" fmla="*/ 1072 h 1178"/>
                <a:gd name="T26" fmla="*/ 168 w 209"/>
                <a:gd name="T27" fmla="*/ 1113 h 1178"/>
                <a:gd name="T28" fmla="*/ 165 w 209"/>
                <a:gd name="T29" fmla="*/ 1141 h 1178"/>
                <a:gd name="T30" fmla="*/ 157 w 209"/>
                <a:gd name="T31" fmla="*/ 1169 h 1178"/>
                <a:gd name="T32" fmla="*/ 176 w 209"/>
                <a:gd name="T33" fmla="*/ 1141 h 1178"/>
                <a:gd name="T34" fmla="*/ 154 w 209"/>
                <a:gd name="T35" fmla="*/ 1092 h 1178"/>
                <a:gd name="T36" fmla="*/ 116 w 209"/>
                <a:gd name="T37" fmla="*/ 1063 h 1178"/>
                <a:gd name="T38" fmla="*/ 65 w 209"/>
                <a:gd name="T39" fmla="*/ 1053 h 1178"/>
                <a:gd name="T40" fmla="*/ 6 w 209"/>
                <a:gd name="T41" fmla="*/ 1086 h 1178"/>
                <a:gd name="T42" fmla="*/ 34 w 209"/>
                <a:gd name="T43" fmla="*/ 1159 h 1178"/>
                <a:gd name="T44" fmla="*/ 70 w 209"/>
                <a:gd name="T45" fmla="*/ 1169 h 1178"/>
                <a:gd name="T46" fmla="*/ 111 w 209"/>
                <a:gd name="T47" fmla="*/ 1172 h 1178"/>
                <a:gd name="T48" fmla="*/ 149 w 209"/>
                <a:gd name="T49" fmla="*/ 1166 h 1178"/>
                <a:gd name="T50" fmla="*/ 182 w 209"/>
                <a:gd name="T51" fmla="*/ 1153 h 1178"/>
                <a:gd name="T52" fmla="*/ 171 w 209"/>
                <a:gd name="T53" fmla="*/ 1131 h 1178"/>
                <a:gd name="T54" fmla="*/ 143 w 209"/>
                <a:gd name="T55" fmla="*/ 1142 h 1178"/>
                <a:gd name="T56" fmla="*/ 109 w 209"/>
                <a:gd name="T57" fmla="*/ 1147 h 1178"/>
                <a:gd name="T58" fmla="*/ 74 w 209"/>
                <a:gd name="T59" fmla="*/ 1145 h 1178"/>
                <a:gd name="T60" fmla="*/ 44 w 209"/>
                <a:gd name="T61" fmla="*/ 1136 h 1178"/>
                <a:gd name="T62" fmla="*/ 24 w 209"/>
                <a:gd name="T63" fmla="*/ 1115 h 1178"/>
                <a:gd name="T64" fmla="*/ 34 w 209"/>
                <a:gd name="T65" fmla="*/ 1092 h 1178"/>
                <a:gd name="T66" fmla="*/ 68 w 209"/>
                <a:gd name="T67" fmla="*/ 1079 h 1178"/>
                <a:gd name="T68" fmla="*/ 105 w 209"/>
                <a:gd name="T69" fmla="*/ 1087 h 1178"/>
                <a:gd name="T70" fmla="*/ 135 w 209"/>
                <a:gd name="T71" fmla="*/ 1110 h 1178"/>
                <a:gd name="T72" fmla="*/ 149 w 209"/>
                <a:gd name="T73" fmla="*/ 1137 h 1178"/>
                <a:gd name="T74" fmla="*/ 152 w 209"/>
                <a:gd name="T75" fmla="*/ 1164 h 1178"/>
                <a:gd name="T76" fmla="*/ 190 w 209"/>
                <a:gd name="T77" fmla="*/ 1154 h 1178"/>
                <a:gd name="T78" fmla="*/ 194 w 209"/>
                <a:gd name="T79" fmla="*/ 1126 h 1178"/>
                <a:gd name="T80" fmla="*/ 196 w 209"/>
                <a:gd name="T81" fmla="*/ 1088 h 1178"/>
                <a:gd name="T82" fmla="*/ 196 w 209"/>
                <a:gd name="T83" fmla="*/ 1040 h 1178"/>
                <a:gd name="T84" fmla="*/ 196 w 209"/>
                <a:gd name="T85" fmla="*/ 988 h 1178"/>
                <a:gd name="T86" fmla="*/ 193 w 209"/>
                <a:gd name="T87" fmla="*/ 912 h 1178"/>
                <a:gd name="T88" fmla="*/ 186 w 209"/>
                <a:gd name="T89" fmla="*/ 781 h 1178"/>
                <a:gd name="T90" fmla="*/ 179 w 209"/>
                <a:gd name="T91" fmla="*/ 636 h 1178"/>
                <a:gd name="T92" fmla="*/ 169 w 209"/>
                <a:gd name="T93" fmla="*/ 490 h 1178"/>
                <a:gd name="T94" fmla="*/ 157 w 209"/>
                <a:gd name="T95" fmla="*/ 351 h 1178"/>
                <a:gd name="T96" fmla="*/ 144 w 209"/>
                <a:gd name="T97" fmla="*/ 233 h 1178"/>
                <a:gd name="T98" fmla="*/ 133 w 209"/>
                <a:gd name="T99" fmla="*/ 144 h 1178"/>
                <a:gd name="T100" fmla="*/ 125 w 209"/>
                <a:gd name="T101" fmla="*/ 83 h 1178"/>
                <a:gd name="T102" fmla="*/ 120 w 209"/>
                <a:gd name="T103" fmla="*/ 42 h 1178"/>
                <a:gd name="T104" fmla="*/ 120 w 209"/>
                <a:gd name="T105" fmla="*/ 19 h 1178"/>
                <a:gd name="T106" fmla="*/ 120 w 209"/>
                <a:gd name="T107" fmla="*/ 12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9" h="1178">
                  <a:moveTo>
                    <a:pt x="124" y="9"/>
                  </a:moveTo>
                  <a:lnTo>
                    <a:pt x="123" y="6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15" y="0"/>
                  </a:lnTo>
                  <a:lnTo>
                    <a:pt x="106" y="10"/>
                  </a:lnTo>
                  <a:lnTo>
                    <a:pt x="105" y="10"/>
                  </a:lnTo>
                  <a:lnTo>
                    <a:pt x="104" y="15"/>
                  </a:lnTo>
                  <a:lnTo>
                    <a:pt x="104" y="17"/>
                  </a:lnTo>
                  <a:lnTo>
                    <a:pt x="104" y="23"/>
                  </a:lnTo>
                  <a:lnTo>
                    <a:pt x="104" y="23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3" y="42"/>
                  </a:lnTo>
                  <a:lnTo>
                    <a:pt x="103" y="43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7" y="85"/>
                  </a:lnTo>
                  <a:lnTo>
                    <a:pt x="107" y="85"/>
                  </a:lnTo>
                  <a:lnTo>
                    <a:pt x="109" y="103"/>
                  </a:lnTo>
                  <a:lnTo>
                    <a:pt x="109" y="103"/>
                  </a:lnTo>
                  <a:lnTo>
                    <a:pt x="112" y="124"/>
                  </a:lnTo>
                  <a:lnTo>
                    <a:pt x="112" y="124"/>
                  </a:lnTo>
                  <a:lnTo>
                    <a:pt x="115" y="146"/>
                  </a:lnTo>
                  <a:lnTo>
                    <a:pt x="115" y="146"/>
                  </a:lnTo>
                  <a:lnTo>
                    <a:pt x="119" y="173"/>
                  </a:lnTo>
                  <a:lnTo>
                    <a:pt x="118" y="172"/>
                  </a:lnTo>
                  <a:lnTo>
                    <a:pt x="122" y="201"/>
                  </a:lnTo>
                  <a:lnTo>
                    <a:pt x="122" y="201"/>
                  </a:lnTo>
                  <a:lnTo>
                    <a:pt x="125" y="235"/>
                  </a:lnTo>
                  <a:lnTo>
                    <a:pt x="125" y="235"/>
                  </a:lnTo>
                  <a:lnTo>
                    <a:pt x="129" y="271"/>
                  </a:lnTo>
                  <a:lnTo>
                    <a:pt x="129" y="271"/>
                  </a:lnTo>
                  <a:lnTo>
                    <a:pt x="133" y="311"/>
                  </a:lnTo>
                  <a:lnTo>
                    <a:pt x="133" y="311"/>
                  </a:lnTo>
                  <a:lnTo>
                    <a:pt x="137" y="353"/>
                  </a:lnTo>
                  <a:lnTo>
                    <a:pt x="137" y="353"/>
                  </a:lnTo>
                  <a:lnTo>
                    <a:pt x="140" y="398"/>
                  </a:lnTo>
                  <a:lnTo>
                    <a:pt x="140" y="398"/>
                  </a:lnTo>
                  <a:lnTo>
                    <a:pt x="144" y="445"/>
                  </a:lnTo>
                  <a:lnTo>
                    <a:pt x="144" y="445"/>
                  </a:lnTo>
                  <a:lnTo>
                    <a:pt x="147" y="492"/>
                  </a:lnTo>
                  <a:lnTo>
                    <a:pt x="147" y="492"/>
                  </a:lnTo>
                  <a:lnTo>
                    <a:pt x="151" y="541"/>
                  </a:lnTo>
                  <a:lnTo>
                    <a:pt x="151" y="541"/>
                  </a:lnTo>
                  <a:lnTo>
                    <a:pt x="153" y="589"/>
                  </a:lnTo>
                  <a:lnTo>
                    <a:pt x="153" y="589"/>
                  </a:lnTo>
                  <a:lnTo>
                    <a:pt x="156" y="637"/>
                  </a:lnTo>
                  <a:lnTo>
                    <a:pt x="156" y="637"/>
                  </a:lnTo>
                  <a:lnTo>
                    <a:pt x="158" y="686"/>
                  </a:lnTo>
                  <a:lnTo>
                    <a:pt x="158" y="686"/>
                  </a:lnTo>
                  <a:lnTo>
                    <a:pt x="160" y="735"/>
                  </a:lnTo>
                  <a:lnTo>
                    <a:pt x="160" y="735"/>
                  </a:lnTo>
                  <a:lnTo>
                    <a:pt x="162" y="782"/>
                  </a:lnTo>
                  <a:lnTo>
                    <a:pt x="162" y="782"/>
                  </a:lnTo>
                  <a:lnTo>
                    <a:pt x="164" y="828"/>
                  </a:lnTo>
                  <a:lnTo>
                    <a:pt x="164" y="828"/>
                  </a:lnTo>
                  <a:lnTo>
                    <a:pt x="165" y="872"/>
                  </a:lnTo>
                  <a:lnTo>
                    <a:pt x="165" y="872"/>
                  </a:lnTo>
                  <a:lnTo>
                    <a:pt x="167" y="913"/>
                  </a:lnTo>
                  <a:lnTo>
                    <a:pt x="167" y="913"/>
                  </a:lnTo>
                  <a:lnTo>
                    <a:pt x="168" y="951"/>
                  </a:lnTo>
                  <a:lnTo>
                    <a:pt x="168" y="951"/>
                  </a:lnTo>
                  <a:lnTo>
                    <a:pt x="169" y="969"/>
                  </a:lnTo>
                  <a:lnTo>
                    <a:pt x="169" y="969"/>
                  </a:lnTo>
                  <a:lnTo>
                    <a:pt x="170" y="989"/>
                  </a:lnTo>
                  <a:lnTo>
                    <a:pt x="170" y="988"/>
                  </a:lnTo>
                  <a:lnTo>
                    <a:pt x="170" y="1005"/>
                  </a:lnTo>
                  <a:lnTo>
                    <a:pt x="170" y="1006"/>
                  </a:lnTo>
                  <a:lnTo>
                    <a:pt x="170" y="1024"/>
                  </a:lnTo>
                  <a:lnTo>
                    <a:pt x="170" y="1023"/>
                  </a:lnTo>
                  <a:lnTo>
                    <a:pt x="170" y="1040"/>
                  </a:lnTo>
                  <a:lnTo>
                    <a:pt x="170" y="1040"/>
                  </a:lnTo>
                  <a:lnTo>
                    <a:pt x="170" y="1057"/>
                  </a:lnTo>
                  <a:lnTo>
                    <a:pt x="170" y="1057"/>
                  </a:lnTo>
                  <a:lnTo>
                    <a:pt x="170" y="1072"/>
                  </a:lnTo>
                  <a:lnTo>
                    <a:pt x="170" y="1072"/>
                  </a:lnTo>
                  <a:lnTo>
                    <a:pt x="169" y="1087"/>
                  </a:lnTo>
                  <a:lnTo>
                    <a:pt x="169" y="1087"/>
                  </a:lnTo>
                  <a:lnTo>
                    <a:pt x="169" y="1100"/>
                  </a:lnTo>
                  <a:lnTo>
                    <a:pt x="169" y="1100"/>
                  </a:lnTo>
                  <a:lnTo>
                    <a:pt x="168" y="1113"/>
                  </a:lnTo>
                  <a:lnTo>
                    <a:pt x="168" y="1112"/>
                  </a:lnTo>
                  <a:lnTo>
                    <a:pt x="167" y="1123"/>
                  </a:lnTo>
                  <a:lnTo>
                    <a:pt x="167" y="1123"/>
                  </a:lnTo>
                  <a:lnTo>
                    <a:pt x="166" y="1134"/>
                  </a:lnTo>
                  <a:lnTo>
                    <a:pt x="166" y="1133"/>
                  </a:lnTo>
                  <a:lnTo>
                    <a:pt x="165" y="1141"/>
                  </a:lnTo>
                  <a:lnTo>
                    <a:pt x="165" y="1141"/>
                  </a:lnTo>
                  <a:lnTo>
                    <a:pt x="163" y="1150"/>
                  </a:lnTo>
                  <a:lnTo>
                    <a:pt x="164" y="1149"/>
                  </a:lnTo>
                  <a:lnTo>
                    <a:pt x="161" y="1162"/>
                  </a:lnTo>
                  <a:lnTo>
                    <a:pt x="161" y="1160"/>
                  </a:lnTo>
                  <a:lnTo>
                    <a:pt x="157" y="1169"/>
                  </a:lnTo>
                  <a:lnTo>
                    <a:pt x="178" y="1158"/>
                  </a:lnTo>
                  <a:lnTo>
                    <a:pt x="178" y="1160"/>
                  </a:lnTo>
                  <a:lnTo>
                    <a:pt x="177" y="1151"/>
                  </a:lnTo>
                  <a:lnTo>
                    <a:pt x="177" y="1152"/>
                  </a:lnTo>
                  <a:lnTo>
                    <a:pt x="176" y="1142"/>
                  </a:lnTo>
                  <a:lnTo>
                    <a:pt x="176" y="1141"/>
                  </a:lnTo>
                  <a:lnTo>
                    <a:pt x="174" y="1131"/>
                  </a:lnTo>
                  <a:lnTo>
                    <a:pt x="174" y="1129"/>
                  </a:lnTo>
                  <a:lnTo>
                    <a:pt x="170" y="1118"/>
                  </a:lnTo>
                  <a:lnTo>
                    <a:pt x="170" y="1116"/>
                  </a:lnTo>
                  <a:lnTo>
                    <a:pt x="164" y="1104"/>
                  </a:lnTo>
                  <a:lnTo>
                    <a:pt x="154" y="1092"/>
                  </a:lnTo>
                  <a:lnTo>
                    <a:pt x="154" y="1091"/>
                  </a:lnTo>
                  <a:lnTo>
                    <a:pt x="143" y="1081"/>
                  </a:lnTo>
                  <a:lnTo>
                    <a:pt x="142" y="1080"/>
                  </a:lnTo>
                  <a:lnTo>
                    <a:pt x="130" y="1071"/>
                  </a:lnTo>
                  <a:lnTo>
                    <a:pt x="129" y="1070"/>
                  </a:lnTo>
                  <a:lnTo>
                    <a:pt x="116" y="1063"/>
                  </a:lnTo>
                  <a:lnTo>
                    <a:pt x="114" y="1062"/>
                  </a:lnTo>
                  <a:lnTo>
                    <a:pt x="101" y="1057"/>
                  </a:lnTo>
                  <a:lnTo>
                    <a:pt x="99" y="1056"/>
                  </a:lnTo>
                  <a:lnTo>
                    <a:pt x="84" y="1053"/>
                  </a:lnTo>
                  <a:lnTo>
                    <a:pt x="81" y="1053"/>
                  </a:lnTo>
                  <a:lnTo>
                    <a:pt x="65" y="1053"/>
                  </a:lnTo>
                  <a:lnTo>
                    <a:pt x="46" y="1057"/>
                  </a:lnTo>
                  <a:lnTo>
                    <a:pt x="44" y="1058"/>
                  </a:lnTo>
                  <a:lnTo>
                    <a:pt x="31" y="1064"/>
                  </a:lnTo>
                  <a:lnTo>
                    <a:pt x="28" y="1065"/>
                  </a:lnTo>
                  <a:lnTo>
                    <a:pt x="17" y="1073"/>
                  </a:lnTo>
                  <a:lnTo>
                    <a:pt x="6" y="1086"/>
                  </a:lnTo>
                  <a:lnTo>
                    <a:pt x="0" y="1102"/>
                  </a:lnTo>
                  <a:lnTo>
                    <a:pt x="0" y="1120"/>
                  </a:lnTo>
                  <a:lnTo>
                    <a:pt x="7" y="1138"/>
                  </a:lnTo>
                  <a:lnTo>
                    <a:pt x="23" y="1153"/>
                  </a:lnTo>
                  <a:lnTo>
                    <a:pt x="26" y="1154"/>
                  </a:lnTo>
                  <a:lnTo>
                    <a:pt x="34" y="1159"/>
                  </a:lnTo>
                  <a:lnTo>
                    <a:pt x="36" y="1159"/>
                  </a:lnTo>
                  <a:lnTo>
                    <a:pt x="45" y="1163"/>
                  </a:lnTo>
                  <a:lnTo>
                    <a:pt x="46" y="1163"/>
                  </a:lnTo>
                  <a:lnTo>
                    <a:pt x="57" y="1166"/>
                  </a:lnTo>
                  <a:lnTo>
                    <a:pt x="58" y="1166"/>
                  </a:lnTo>
                  <a:lnTo>
                    <a:pt x="70" y="1169"/>
                  </a:lnTo>
                  <a:lnTo>
                    <a:pt x="71" y="1169"/>
                  </a:lnTo>
                  <a:lnTo>
                    <a:pt x="84" y="1171"/>
                  </a:lnTo>
                  <a:lnTo>
                    <a:pt x="84" y="1171"/>
                  </a:lnTo>
                  <a:lnTo>
                    <a:pt x="97" y="1172"/>
                  </a:lnTo>
                  <a:lnTo>
                    <a:pt x="98" y="1172"/>
                  </a:lnTo>
                  <a:lnTo>
                    <a:pt x="111" y="1172"/>
                  </a:lnTo>
                  <a:lnTo>
                    <a:pt x="112" y="1172"/>
                  </a:lnTo>
                  <a:lnTo>
                    <a:pt x="124" y="1170"/>
                  </a:lnTo>
                  <a:lnTo>
                    <a:pt x="125" y="1170"/>
                  </a:lnTo>
                  <a:lnTo>
                    <a:pt x="137" y="1169"/>
                  </a:lnTo>
                  <a:lnTo>
                    <a:pt x="138" y="1168"/>
                  </a:lnTo>
                  <a:lnTo>
                    <a:pt x="149" y="1166"/>
                  </a:lnTo>
                  <a:lnTo>
                    <a:pt x="150" y="1166"/>
                  </a:lnTo>
                  <a:lnTo>
                    <a:pt x="161" y="1162"/>
                  </a:lnTo>
                  <a:lnTo>
                    <a:pt x="163" y="1162"/>
                  </a:lnTo>
                  <a:lnTo>
                    <a:pt x="173" y="1157"/>
                  </a:lnTo>
                  <a:lnTo>
                    <a:pt x="173" y="1157"/>
                  </a:lnTo>
                  <a:lnTo>
                    <a:pt x="182" y="1153"/>
                  </a:lnTo>
                  <a:lnTo>
                    <a:pt x="183" y="1152"/>
                  </a:lnTo>
                  <a:lnTo>
                    <a:pt x="198" y="1143"/>
                  </a:lnTo>
                  <a:lnTo>
                    <a:pt x="209" y="1126"/>
                  </a:lnTo>
                  <a:lnTo>
                    <a:pt x="186" y="1122"/>
                  </a:lnTo>
                  <a:lnTo>
                    <a:pt x="186" y="1122"/>
                  </a:lnTo>
                  <a:lnTo>
                    <a:pt x="171" y="1131"/>
                  </a:lnTo>
                  <a:lnTo>
                    <a:pt x="172" y="1130"/>
                  </a:lnTo>
                  <a:lnTo>
                    <a:pt x="162" y="1134"/>
                  </a:lnTo>
                  <a:lnTo>
                    <a:pt x="162" y="1134"/>
                  </a:lnTo>
                  <a:lnTo>
                    <a:pt x="152" y="1139"/>
                  </a:lnTo>
                  <a:lnTo>
                    <a:pt x="154" y="1138"/>
                  </a:lnTo>
                  <a:lnTo>
                    <a:pt x="143" y="1142"/>
                  </a:lnTo>
                  <a:lnTo>
                    <a:pt x="144" y="1142"/>
                  </a:lnTo>
                  <a:lnTo>
                    <a:pt x="133" y="1144"/>
                  </a:lnTo>
                  <a:lnTo>
                    <a:pt x="133" y="1144"/>
                  </a:lnTo>
                  <a:lnTo>
                    <a:pt x="121" y="1146"/>
                  </a:lnTo>
                  <a:lnTo>
                    <a:pt x="122" y="1146"/>
                  </a:lnTo>
                  <a:lnTo>
                    <a:pt x="109" y="1147"/>
                  </a:lnTo>
                  <a:lnTo>
                    <a:pt x="111" y="1147"/>
                  </a:lnTo>
                  <a:lnTo>
                    <a:pt x="98" y="1147"/>
                  </a:lnTo>
                  <a:lnTo>
                    <a:pt x="99" y="1147"/>
                  </a:lnTo>
                  <a:lnTo>
                    <a:pt x="86" y="1146"/>
                  </a:lnTo>
                  <a:lnTo>
                    <a:pt x="86" y="1146"/>
                  </a:lnTo>
                  <a:lnTo>
                    <a:pt x="74" y="1145"/>
                  </a:lnTo>
                  <a:lnTo>
                    <a:pt x="75" y="1145"/>
                  </a:lnTo>
                  <a:lnTo>
                    <a:pt x="63" y="1142"/>
                  </a:lnTo>
                  <a:lnTo>
                    <a:pt x="64" y="1142"/>
                  </a:lnTo>
                  <a:lnTo>
                    <a:pt x="53" y="1139"/>
                  </a:lnTo>
                  <a:lnTo>
                    <a:pt x="54" y="1140"/>
                  </a:lnTo>
                  <a:lnTo>
                    <a:pt x="44" y="1136"/>
                  </a:lnTo>
                  <a:lnTo>
                    <a:pt x="46" y="1137"/>
                  </a:lnTo>
                  <a:lnTo>
                    <a:pt x="37" y="1132"/>
                  </a:lnTo>
                  <a:lnTo>
                    <a:pt x="39" y="1134"/>
                  </a:lnTo>
                  <a:lnTo>
                    <a:pt x="26" y="1123"/>
                  </a:lnTo>
                  <a:lnTo>
                    <a:pt x="30" y="1127"/>
                  </a:lnTo>
                  <a:lnTo>
                    <a:pt x="24" y="1115"/>
                  </a:lnTo>
                  <a:lnTo>
                    <a:pt x="25" y="1120"/>
                  </a:lnTo>
                  <a:lnTo>
                    <a:pt x="25" y="1106"/>
                  </a:lnTo>
                  <a:lnTo>
                    <a:pt x="24" y="1110"/>
                  </a:lnTo>
                  <a:lnTo>
                    <a:pt x="28" y="1098"/>
                  </a:lnTo>
                  <a:lnTo>
                    <a:pt x="26" y="1102"/>
                  </a:lnTo>
                  <a:lnTo>
                    <a:pt x="34" y="1092"/>
                  </a:lnTo>
                  <a:lnTo>
                    <a:pt x="32" y="1094"/>
                  </a:lnTo>
                  <a:lnTo>
                    <a:pt x="44" y="1087"/>
                  </a:lnTo>
                  <a:lnTo>
                    <a:pt x="41" y="1088"/>
                  </a:lnTo>
                  <a:lnTo>
                    <a:pt x="54" y="1082"/>
                  </a:lnTo>
                  <a:lnTo>
                    <a:pt x="52" y="1083"/>
                  </a:lnTo>
                  <a:lnTo>
                    <a:pt x="68" y="1079"/>
                  </a:lnTo>
                  <a:lnTo>
                    <a:pt x="65" y="1079"/>
                  </a:lnTo>
                  <a:lnTo>
                    <a:pt x="81" y="1079"/>
                  </a:lnTo>
                  <a:lnTo>
                    <a:pt x="78" y="1079"/>
                  </a:lnTo>
                  <a:lnTo>
                    <a:pt x="93" y="1082"/>
                  </a:lnTo>
                  <a:lnTo>
                    <a:pt x="91" y="1082"/>
                  </a:lnTo>
                  <a:lnTo>
                    <a:pt x="105" y="1087"/>
                  </a:lnTo>
                  <a:lnTo>
                    <a:pt x="102" y="1086"/>
                  </a:lnTo>
                  <a:lnTo>
                    <a:pt x="115" y="1094"/>
                  </a:lnTo>
                  <a:lnTo>
                    <a:pt x="114" y="1093"/>
                  </a:lnTo>
                  <a:lnTo>
                    <a:pt x="125" y="1101"/>
                  </a:lnTo>
                  <a:lnTo>
                    <a:pt x="124" y="1100"/>
                  </a:lnTo>
                  <a:lnTo>
                    <a:pt x="135" y="1110"/>
                  </a:lnTo>
                  <a:lnTo>
                    <a:pt x="134" y="1110"/>
                  </a:lnTo>
                  <a:lnTo>
                    <a:pt x="142" y="1118"/>
                  </a:lnTo>
                  <a:lnTo>
                    <a:pt x="140" y="1115"/>
                  </a:lnTo>
                  <a:lnTo>
                    <a:pt x="146" y="1127"/>
                  </a:lnTo>
                  <a:lnTo>
                    <a:pt x="145" y="1126"/>
                  </a:lnTo>
                  <a:lnTo>
                    <a:pt x="149" y="1137"/>
                  </a:lnTo>
                  <a:lnTo>
                    <a:pt x="149" y="1135"/>
                  </a:lnTo>
                  <a:lnTo>
                    <a:pt x="150" y="1146"/>
                  </a:lnTo>
                  <a:lnTo>
                    <a:pt x="150" y="1145"/>
                  </a:lnTo>
                  <a:lnTo>
                    <a:pt x="151" y="1155"/>
                  </a:lnTo>
                  <a:lnTo>
                    <a:pt x="151" y="1155"/>
                  </a:lnTo>
                  <a:lnTo>
                    <a:pt x="152" y="1164"/>
                  </a:lnTo>
                  <a:lnTo>
                    <a:pt x="153" y="1166"/>
                  </a:lnTo>
                  <a:lnTo>
                    <a:pt x="157" y="1178"/>
                  </a:lnTo>
                  <a:lnTo>
                    <a:pt x="186" y="1170"/>
                  </a:lnTo>
                  <a:lnTo>
                    <a:pt x="187" y="1168"/>
                  </a:lnTo>
                  <a:lnTo>
                    <a:pt x="190" y="1155"/>
                  </a:lnTo>
                  <a:lnTo>
                    <a:pt x="190" y="1154"/>
                  </a:lnTo>
                  <a:lnTo>
                    <a:pt x="191" y="1145"/>
                  </a:lnTo>
                  <a:lnTo>
                    <a:pt x="191" y="1145"/>
                  </a:lnTo>
                  <a:lnTo>
                    <a:pt x="192" y="1137"/>
                  </a:lnTo>
                  <a:lnTo>
                    <a:pt x="193" y="1136"/>
                  </a:lnTo>
                  <a:lnTo>
                    <a:pt x="194" y="1126"/>
                  </a:lnTo>
                  <a:lnTo>
                    <a:pt x="194" y="1126"/>
                  </a:lnTo>
                  <a:lnTo>
                    <a:pt x="195" y="1115"/>
                  </a:lnTo>
                  <a:lnTo>
                    <a:pt x="195" y="1115"/>
                  </a:lnTo>
                  <a:lnTo>
                    <a:pt x="195" y="1102"/>
                  </a:lnTo>
                  <a:lnTo>
                    <a:pt x="195" y="1102"/>
                  </a:lnTo>
                  <a:lnTo>
                    <a:pt x="196" y="1088"/>
                  </a:lnTo>
                  <a:lnTo>
                    <a:pt x="196" y="1088"/>
                  </a:lnTo>
                  <a:lnTo>
                    <a:pt x="196" y="1073"/>
                  </a:lnTo>
                  <a:lnTo>
                    <a:pt x="196" y="1072"/>
                  </a:lnTo>
                  <a:lnTo>
                    <a:pt x="196" y="1057"/>
                  </a:lnTo>
                  <a:lnTo>
                    <a:pt x="196" y="1057"/>
                  </a:lnTo>
                  <a:lnTo>
                    <a:pt x="196" y="1040"/>
                  </a:lnTo>
                  <a:lnTo>
                    <a:pt x="196" y="1040"/>
                  </a:lnTo>
                  <a:lnTo>
                    <a:pt x="196" y="1023"/>
                  </a:lnTo>
                  <a:lnTo>
                    <a:pt x="196" y="1023"/>
                  </a:lnTo>
                  <a:lnTo>
                    <a:pt x="196" y="1005"/>
                  </a:lnTo>
                  <a:lnTo>
                    <a:pt x="196" y="1005"/>
                  </a:lnTo>
                  <a:lnTo>
                    <a:pt x="196" y="988"/>
                  </a:lnTo>
                  <a:lnTo>
                    <a:pt x="196" y="988"/>
                  </a:lnTo>
                  <a:lnTo>
                    <a:pt x="195" y="968"/>
                  </a:lnTo>
                  <a:lnTo>
                    <a:pt x="195" y="968"/>
                  </a:lnTo>
                  <a:lnTo>
                    <a:pt x="194" y="950"/>
                  </a:lnTo>
                  <a:lnTo>
                    <a:pt x="194" y="950"/>
                  </a:lnTo>
                  <a:lnTo>
                    <a:pt x="193" y="912"/>
                  </a:lnTo>
                  <a:lnTo>
                    <a:pt x="193" y="912"/>
                  </a:lnTo>
                  <a:lnTo>
                    <a:pt x="191" y="871"/>
                  </a:lnTo>
                  <a:lnTo>
                    <a:pt x="191" y="871"/>
                  </a:lnTo>
                  <a:lnTo>
                    <a:pt x="188" y="827"/>
                  </a:lnTo>
                  <a:lnTo>
                    <a:pt x="188" y="827"/>
                  </a:lnTo>
                  <a:lnTo>
                    <a:pt x="186" y="781"/>
                  </a:lnTo>
                  <a:lnTo>
                    <a:pt x="186" y="781"/>
                  </a:lnTo>
                  <a:lnTo>
                    <a:pt x="184" y="734"/>
                  </a:lnTo>
                  <a:lnTo>
                    <a:pt x="184" y="734"/>
                  </a:lnTo>
                  <a:lnTo>
                    <a:pt x="181" y="685"/>
                  </a:lnTo>
                  <a:lnTo>
                    <a:pt x="181" y="685"/>
                  </a:lnTo>
                  <a:lnTo>
                    <a:pt x="179" y="636"/>
                  </a:lnTo>
                  <a:lnTo>
                    <a:pt x="179" y="636"/>
                  </a:lnTo>
                  <a:lnTo>
                    <a:pt x="176" y="587"/>
                  </a:lnTo>
                  <a:lnTo>
                    <a:pt x="176" y="587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69" y="490"/>
                  </a:lnTo>
                  <a:lnTo>
                    <a:pt x="169" y="490"/>
                  </a:lnTo>
                  <a:lnTo>
                    <a:pt x="165" y="443"/>
                  </a:lnTo>
                  <a:lnTo>
                    <a:pt x="165" y="443"/>
                  </a:lnTo>
                  <a:lnTo>
                    <a:pt x="161" y="396"/>
                  </a:lnTo>
                  <a:lnTo>
                    <a:pt x="161" y="396"/>
                  </a:lnTo>
                  <a:lnTo>
                    <a:pt x="157" y="351"/>
                  </a:lnTo>
                  <a:lnTo>
                    <a:pt x="157" y="351"/>
                  </a:lnTo>
                  <a:lnTo>
                    <a:pt x="153" y="309"/>
                  </a:lnTo>
                  <a:lnTo>
                    <a:pt x="153" y="309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44" y="232"/>
                  </a:lnTo>
                  <a:lnTo>
                    <a:pt x="144" y="233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37" y="170"/>
                  </a:lnTo>
                  <a:lnTo>
                    <a:pt x="137" y="170"/>
                  </a:lnTo>
                  <a:lnTo>
                    <a:pt x="133" y="144"/>
                  </a:lnTo>
                  <a:lnTo>
                    <a:pt x="133" y="144"/>
                  </a:lnTo>
                  <a:lnTo>
                    <a:pt x="130" y="121"/>
                  </a:lnTo>
                  <a:lnTo>
                    <a:pt x="130" y="121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3" y="67"/>
                  </a:lnTo>
                  <a:lnTo>
                    <a:pt x="123" y="68"/>
                  </a:lnTo>
                  <a:lnTo>
                    <a:pt x="122" y="53"/>
                  </a:lnTo>
                  <a:lnTo>
                    <a:pt x="122" y="53"/>
                  </a:lnTo>
                  <a:lnTo>
                    <a:pt x="120" y="41"/>
                  </a:lnTo>
                  <a:lnTo>
                    <a:pt x="120" y="4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0" y="17"/>
                  </a:lnTo>
                  <a:lnTo>
                    <a:pt x="120" y="19"/>
                  </a:lnTo>
                  <a:lnTo>
                    <a:pt x="121" y="14"/>
                  </a:lnTo>
                  <a:lnTo>
                    <a:pt x="121" y="15"/>
                  </a:lnTo>
                  <a:lnTo>
                    <a:pt x="122" y="9"/>
                  </a:lnTo>
                  <a:lnTo>
                    <a:pt x="120" y="12"/>
                  </a:lnTo>
                  <a:lnTo>
                    <a:pt x="122" y="10"/>
                  </a:lnTo>
                  <a:lnTo>
                    <a:pt x="120" y="12"/>
                  </a:lnTo>
                  <a:lnTo>
                    <a:pt x="121" y="12"/>
                  </a:lnTo>
                  <a:lnTo>
                    <a:pt x="116" y="11"/>
                  </a:lnTo>
                  <a:lnTo>
                    <a:pt x="119" y="13"/>
                  </a:lnTo>
                  <a:lnTo>
                    <a:pt x="124" y="9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00" name="Freeform 21"/>
            <p:cNvSpPr>
              <a:spLocks/>
            </p:cNvSpPr>
            <p:nvPr/>
          </p:nvSpPr>
          <p:spPr bwMode="auto">
            <a:xfrm>
              <a:off x="7350125" y="4733925"/>
              <a:ext cx="403225" cy="1568450"/>
            </a:xfrm>
            <a:custGeom>
              <a:avLst/>
              <a:gdLst>
                <a:gd name="T0" fmla="*/ 1 w 254"/>
                <a:gd name="T1" fmla="*/ 9 h 988"/>
                <a:gd name="T2" fmla="*/ 3 w 254"/>
                <a:gd name="T3" fmla="*/ 29 h 988"/>
                <a:gd name="T4" fmla="*/ 8 w 254"/>
                <a:gd name="T5" fmla="*/ 51 h 988"/>
                <a:gd name="T6" fmla="*/ 20 w 254"/>
                <a:gd name="T7" fmla="*/ 95 h 988"/>
                <a:gd name="T8" fmla="*/ 34 w 254"/>
                <a:gd name="T9" fmla="*/ 138 h 988"/>
                <a:gd name="T10" fmla="*/ 59 w 254"/>
                <a:gd name="T11" fmla="*/ 225 h 988"/>
                <a:gd name="T12" fmla="*/ 79 w 254"/>
                <a:gd name="T13" fmla="*/ 294 h 988"/>
                <a:gd name="T14" fmla="*/ 109 w 254"/>
                <a:gd name="T15" fmla="*/ 406 h 988"/>
                <a:gd name="T16" fmla="*/ 128 w 254"/>
                <a:gd name="T17" fmla="*/ 482 h 988"/>
                <a:gd name="T18" fmla="*/ 152 w 254"/>
                <a:gd name="T19" fmla="*/ 596 h 988"/>
                <a:gd name="T20" fmla="*/ 165 w 254"/>
                <a:gd name="T21" fmla="*/ 669 h 988"/>
                <a:gd name="T22" fmla="*/ 183 w 254"/>
                <a:gd name="T23" fmla="*/ 764 h 988"/>
                <a:gd name="T24" fmla="*/ 192 w 254"/>
                <a:gd name="T25" fmla="*/ 815 h 988"/>
                <a:gd name="T26" fmla="*/ 204 w 254"/>
                <a:gd name="T27" fmla="*/ 869 h 988"/>
                <a:gd name="T28" fmla="*/ 209 w 254"/>
                <a:gd name="T29" fmla="*/ 893 h 988"/>
                <a:gd name="T30" fmla="*/ 214 w 254"/>
                <a:gd name="T31" fmla="*/ 912 h 988"/>
                <a:gd name="T32" fmla="*/ 237 w 254"/>
                <a:gd name="T33" fmla="*/ 904 h 988"/>
                <a:gd name="T34" fmla="*/ 231 w 254"/>
                <a:gd name="T35" fmla="*/ 898 h 988"/>
                <a:gd name="T36" fmla="*/ 223 w 254"/>
                <a:gd name="T37" fmla="*/ 891 h 988"/>
                <a:gd name="T38" fmla="*/ 208 w 254"/>
                <a:gd name="T39" fmla="*/ 884 h 988"/>
                <a:gd name="T40" fmla="*/ 198 w 254"/>
                <a:gd name="T41" fmla="*/ 880 h 988"/>
                <a:gd name="T42" fmla="*/ 176 w 254"/>
                <a:gd name="T43" fmla="*/ 877 h 988"/>
                <a:gd name="T44" fmla="*/ 150 w 254"/>
                <a:gd name="T45" fmla="*/ 881 h 988"/>
                <a:gd name="T46" fmla="*/ 132 w 254"/>
                <a:gd name="T47" fmla="*/ 890 h 988"/>
                <a:gd name="T48" fmla="*/ 109 w 254"/>
                <a:gd name="T49" fmla="*/ 912 h 988"/>
                <a:gd name="T50" fmla="*/ 127 w 254"/>
                <a:gd name="T51" fmla="*/ 982 h 988"/>
                <a:gd name="T52" fmla="*/ 173 w 254"/>
                <a:gd name="T53" fmla="*/ 987 h 988"/>
                <a:gd name="T54" fmla="*/ 194 w 254"/>
                <a:gd name="T55" fmla="*/ 982 h 988"/>
                <a:gd name="T56" fmla="*/ 229 w 254"/>
                <a:gd name="T57" fmla="*/ 968 h 988"/>
                <a:gd name="T58" fmla="*/ 218 w 254"/>
                <a:gd name="T59" fmla="*/ 943 h 988"/>
                <a:gd name="T60" fmla="*/ 195 w 254"/>
                <a:gd name="T61" fmla="*/ 953 h 988"/>
                <a:gd name="T62" fmla="*/ 169 w 254"/>
                <a:gd name="T63" fmla="*/ 960 h 988"/>
                <a:gd name="T64" fmla="*/ 150 w 254"/>
                <a:gd name="T65" fmla="*/ 961 h 988"/>
                <a:gd name="T66" fmla="*/ 125 w 254"/>
                <a:gd name="T67" fmla="*/ 946 h 988"/>
                <a:gd name="T68" fmla="*/ 126 w 254"/>
                <a:gd name="T69" fmla="*/ 940 h 988"/>
                <a:gd name="T70" fmla="*/ 143 w 254"/>
                <a:gd name="T71" fmla="*/ 916 h 988"/>
                <a:gd name="T72" fmla="*/ 152 w 254"/>
                <a:gd name="T73" fmla="*/ 910 h 988"/>
                <a:gd name="T74" fmla="*/ 171 w 254"/>
                <a:gd name="T75" fmla="*/ 904 h 988"/>
                <a:gd name="T76" fmla="*/ 181 w 254"/>
                <a:gd name="T77" fmla="*/ 904 h 988"/>
                <a:gd name="T78" fmla="*/ 196 w 254"/>
                <a:gd name="T79" fmla="*/ 907 h 988"/>
                <a:gd name="T80" fmla="*/ 201 w 254"/>
                <a:gd name="T81" fmla="*/ 909 h 988"/>
                <a:gd name="T82" fmla="*/ 208 w 254"/>
                <a:gd name="T83" fmla="*/ 914 h 988"/>
                <a:gd name="T84" fmla="*/ 212 w 254"/>
                <a:gd name="T85" fmla="*/ 916 h 988"/>
                <a:gd name="T86" fmla="*/ 240 w 254"/>
                <a:gd name="T87" fmla="*/ 907 h 988"/>
                <a:gd name="T88" fmla="*/ 237 w 254"/>
                <a:gd name="T89" fmla="*/ 901 h 988"/>
                <a:gd name="T90" fmla="*/ 232 w 254"/>
                <a:gd name="T91" fmla="*/ 877 h 988"/>
                <a:gd name="T92" fmla="*/ 226 w 254"/>
                <a:gd name="T93" fmla="*/ 849 h 988"/>
                <a:gd name="T94" fmla="*/ 212 w 254"/>
                <a:gd name="T95" fmla="*/ 785 h 988"/>
                <a:gd name="T96" fmla="*/ 202 w 254"/>
                <a:gd name="T97" fmla="*/ 729 h 988"/>
                <a:gd name="T98" fmla="*/ 182 w 254"/>
                <a:gd name="T99" fmla="*/ 628 h 988"/>
                <a:gd name="T100" fmla="*/ 168 w 254"/>
                <a:gd name="T101" fmla="*/ 553 h 988"/>
                <a:gd name="T102" fmla="*/ 142 w 254"/>
                <a:gd name="T103" fmla="*/ 438 h 988"/>
                <a:gd name="T104" fmla="*/ 122 w 254"/>
                <a:gd name="T105" fmla="*/ 361 h 988"/>
                <a:gd name="T106" fmla="*/ 91 w 254"/>
                <a:gd name="T107" fmla="*/ 252 h 988"/>
                <a:gd name="T108" fmla="*/ 73 w 254"/>
                <a:gd name="T109" fmla="*/ 186 h 988"/>
                <a:gd name="T110" fmla="*/ 49 w 254"/>
                <a:gd name="T111" fmla="*/ 108 h 988"/>
                <a:gd name="T112" fmla="*/ 37 w 254"/>
                <a:gd name="T113" fmla="*/ 72 h 988"/>
                <a:gd name="T114" fmla="*/ 27 w 254"/>
                <a:gd name="T115" fmla="*/ 34 h 988"/>
                <a:gd name="T116" fmla="*/ 23 w 254"/>
                <a:gd name="T117" fmla="*/ 17 h 988"/>
                <a:gd name="T118" fmla="*/ 18 w 254"/>
                <a:gd name="T119" fmla="*/ 3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4" h="988">
                  <a:moveTo>
                    <a:pt x="0" y="4"/>
                  </a:moveTo>
                  <a:lnTo>
                    <a:pt x="0" y="7"/>
                  </a:lnTo>
                  <a:lnTo>
                    <a:pt x="0" y="9"/>
                  </a:lnTo>
                  <a:lnTo>
                    <a:pt x="1" y="12"/>
                  </a:lnTo>
                  <a:lnTo>
                    <a:pt x="1" y="9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3" y="29"/>
                  </a:lnTo>
                  <a:lnTo>
                    <a:pt x="3" y="30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7" y="50"/>
                  </a:lnTo>
                  <a:lnTo>
                    <a:pt x="8" y="51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4" y="139"/>
                  </a:lnTo>
                  <a:lnTo>
                    <a:pt x="34" y="138"/>
                  </a:lnTo>
                  <a:lnTo>
                    <a:pt x="41" y="165"/>
                  </a:lnTo>
                  <a:lnTo>
                    <a:pt x="41" y="165"/>
                  </a:lnTo>
                  <a:lnTo>
                    <a:pt x="50" y="193"/>
                  </a:lnTo>
                  <a:lnTo>
                    <a:pt x="50" y="193"/>
                  </a:lnTo>
                  <a:lnTo>
                    <a:pt x="59" y="225"/>
                  </a:lnTo>
                  <a:lnTo>
                    <a:pt x="59" y="225"/>
                  </a:lnTo>
                  <a:lnTo>
                    <a:pt x="68" y="258"/>
                  </a:lnTo>
                  <a:lnTo>
                    <a:pt x="68" y="258"/>
                  </a:lnTo>
                  <a:lnTo>
                    <a:pt x="79" y="294"/>
                  </a:lnTo>
                  <a:lnTo>
                    <a:pt x="79" y="294"/>
                  </a:lnTo>
                  <a:lnTo>
                    <a:pt x="89" y="331"/>
                  </a:lnTo>
                  <a:lnTo>
                    <a:pt x="89" y="331"/>
                  </a:lnTo>
                  <a:lnTo>
                    <a:pt x="99" y="368"/>
                  </a:lnTo>
                  <a:lnTo>
                    <a:pt x="99" y="367"/>
                  </a:lnTo>
                  <a:lnTo>
                    <a:pt x="109" y="406"/>
                  </a:lnTo>
                  <a:lnTo>
                    <a:pt x="109" y="406"/>
                  </a:lnTo>
                  <a:lnTo>
                    <a:pt x="118" y="444"/>
                  </a:lnTo>
                  <a:lnTo>
                    <a:pt x="118" y="444"/>
                  </a:lnTo>
                  <a:lnTo>
                    <a:pt x="128" y="482"/>
                  </a:lnTo>
                  <a:lnTo>
                    <a:pt x="128" y="482"/>
                  </a:lnTo>
                  <a:lnTo>
                    <a:pt x="137" y="520"/>
                  </a:lnTo>
                  <a:lnTo>
                    <a:pt x="137" y="520"/>
                  </a:lnTo>
                  <a:lnTo>
                    <a:pt x="145" y="558"/>
                  </a:lnTo>
                  <a:lnTo>
                    <a:pt x="145" y="558"/>
                  </a:lnTo>
                  <a:lnTo>
                    <a:pt x="152" y="596"/>
                  </a:lnTo>
                  <a:lnTo>
                    <a:pt x="152" y="596"/>
                  </a:lnTo>
                  <a:lnTo>
                    <a:pt x="158" y="633"/>
                  </a:lnTo>
                  <a:lnTo>
                    <a:pt x="158" y="633"/>
                  </a:lnTo>
                  <a:lnTo>
                    <a:pt x="165" y="669"/>
                  </a:lnTo>
                  <a:lnTo>
                    <a:pt x="165" y="669"/>
                  </a:lnTo>
                  <a:lnTo>
                    <a:pt x="171" y="703"/>
                  </a:lnTo>
                  <a:lnTo>
                    <a:pt x="171" y="703"/>
                  </a:lnTo>
                  <a:lnTo>
                    <a:pt x="177" y="734"/>
                  </a:lnTo>
                  <a:lnTo>
                    <a:pt x="177" y="734"/>
                  </a:lnTo>
                  <a:lnTo>
                    <a:pt x="183" y="764"/>
                  </a:lnTo>
                  <a:lnTo>
                    <a:pt x="183" y="763"/>
                  </a:lnTo>
                  <a:lnTo>
                    <a:pt x="187" y="790"/>
                  </a:lnTo>
                  <a:lnTo>
                    <a:pt x="187" y="790"/>
                  </a:lnTo>
                  <a:lnTo>
                    <a:pt x="192" y="815"/>
                  </a:lnTo>
                  <a:lnTo>
                    <a:pt x="192" y="815"/>
                  </a:lnTo>
                  <a:lnTo>
                    <a:pt x="197" y="836"/>
                  </a:lnTo>
                  <a:lnTo>
                    <a:pt x="197" y="836"/>
                  </a:lnTo>
                  <a:lnTo>
                    <a:pt x="200" y="854"/>
                  </a:lnTo>
                  <a:lnTo>
                    <a:pt x="200" y="854"/>
                  </a:lnTo>
                  <a:lnTo>
                    <a:pt x="204" y="869"/>
                  </a:lnTo>
                  <a:lnTo>
                    <a:pt x="204" y="869"/>
                  </a:lnTo>
                  <a:lnTo>
                    <a:pt x="206" y="882"/>
                  </a:lnTo>
                  <a:lnTo>
                    <a:pt x="206" y="882"/>
                  </a:lnTo>
                  <a:lnTo>
                    <a:pt x="209" y="893"/>
                  </a:lnTo>
                  <a:lnTo>
                    <a:pt x="209" y="893"/>
                  </a:lnTo>
                  <a:lnTo>
                    <a:pt x="210" y="901"/>
                  </a:lnTo>
                  <a:lnTo>
                    <a:pt x="211" y="902"/>
                  </a:lnTo>
                  <a:lnTo>
                    <a:pt x="212" y="908"/>
                  </a:lnTo>
                  <a:lnTo>
                    <a:pt x="213" y="908"/>
                  </a:lnTo>
                  <a:lnTo>
                    <a:pt x="214" y="912"/>
                  </a:lnTo>
                  <a:lnTo>
                    <a:pt x="214" y="913"/>
                  </a:lnTo>
                  <a:lnTo>
                    <a:pt x="215" y="916"/>
                  </a:lnTo>
                  <a:lnTo>
                    <a:pt x="215" y="916"/>
                  </a:lnTo>
                  <a:lnTo>
                    <a:pt x="216" y="918"/>
                  </a:lnTo>
                  <a:lnTo>
                    <a:pt x="237" y="904"/>
                  </a:lnTo>
                  <a:lnTo>
                    <a:pt x="236" y="903"/>
                  </a:lnTo>
                  <a:lnTo>
                    <a:pt x="233" y="901"/>
                  </a:lnTo>
                  <a:lnTo>
                    <a:pt x="235" y="903"/>
                  </a:lnTo>
                  <a:lnTo>
                    <a:pt x="232" y="899"/>
                  </a:lnTo>
                  <a:lnTo>
                    <a:pt x="231" y="898"/>
                  </a:lnTo>
                  <a:lnTo>
                    <a:pt x="227" y="895"/>
                  </a:lnTo>
                  <a:lnTo>
                    <a:pt x="227" y="895"/>
                  </a:lnTo>
                  <a:lnTo>
                    <a:pt x="225" y="893"/>
                  </a:lnTo>
                  <a:lnTo>
                    <a:pt x="225" y="893"/>
                  </a:lnTo>
                  <a:lnTo>
                    <a:pt x="223" y="891"/>
                  </a:lnTo>
                  <a:lnTo>
                    <a:pt x="222" y="891"/>
                  </a:lnTo>
                  <a:lnTo>
                    <a:pt x="219" y="889"/>
                  </a:lnTo>
                  <a:lnTo>
                    <a:pt x="220" y="889"/>
                  </a:lnTo>
                  <a:lnTo>
                    <a:pt x="217" y="887"/>
                  </a:lnTo>
                  <a:lnTo>
                    <a:pt x="208" y="884"/>
                  </a:lnTo>
                  <a:lnTo>
                    <a:pt x="209" y="884"/>
                  </a:lnTo>
                  <a:lnTo>
                    <a:pt x="205" y="882"/>
                  </a:lnTo>
                  <a:lnTo>
                    <a:pt x="204" y="882"/>
                  </a:lnTo>
                  <a:lnTo>
                    <a:pt x="199" y="880"/>
                  </a:lnTo>
                  <a:lnTo>
                    <a:pt x="198" y="880"/>
                  </a:lnTo>
                  <a:lnTo>
                    <a:pt x="192" y="878"/>
                  </a:lnTo>
                  <a:lnTo>
                    <a:pt x="191" y="878"/>
                  </a:lnTo>
                  <a:lnTo>
                    <a:pt x="184" y="877"/>
                  </a:lnTo>
                  <a:lnTo>
                    <a:pt x="182" y="877"/>
                  </a:lnTo>
                  <a:lnTo>
                    <a:pt x="176" y="877"/>
                  </a:lnTo>
                  <a:lnTo>
                    <a:pt x="176" y="877"/>
                  </a:lnTo>
                  <a:lnTo>
                    <a:pt x="168" y="877"/>
                  </a:lnTo>
                  <a:lnTo>
                    <a:pt x="158" y="879"/>
                  </a:lnTo>
                  <a:lnTo>
                    <a:pt x="158" y="880"/>
                  </a:lnTo>
                  <a:lnTo>
                    <a:pt x="150" y="881"/>
                  </a:lnTo>
                  <a:lnTo>
                    <a:pt x="149" y="882"/>
                  </a:lnTo>
                  <a:lnTo>
                    <a:pt x="142" y="885"/>
                  </a:lnTo>
                  <a:lnTo>
                    <a:pt x="140" y="886"/>
                  </a:lnTo>
                  <a:lnTo>
                    <a:pt x="134" y="890"/>
                  </a:lnTo>
                  <a:lnTo>
                    <a:pt x="132" y="890"/>
                  </a:lnTo>
                  <a:lnTo>
                    <a:pt x="126" y="895"/>
                  </a:lnTo>
                  <a:lnTo>
                    <a:pt x="125" y="896"/>
                  </a:lnTo>
                  <a:lnTo>
                    <a:pt x="118" y="901"/>
                  </a:lnTo>
                  <a:lnTo>
                    <a:pt x="117" y="903"/>
                  </a:lnTo>
                  <a:lnTo>
                    <a:pt x="109" y="912"/>
                  </a:lnTo>
                  <a:lnTo>
                    <a:pt x="101" y="929"/>
                  </a:lnTo>
                  <a:lnTo>
                    <a:pt x="99" y="943"/>
                  </a:lnTo>
                  <a:lnTo>
                    <a:pt x="101" y="957"/>
                  </a:lnTo>
                  <a:lnTo>
                    <a:pt x="113" y="974"/>
                  </a:lnTo>
                  <a:lnTo>
                    <a:pt x="127" y="982"/>
                  </a:lnTo>
                  <a:lnTo>
                    <a:pt x="130" y="983"/>
                  </a:lnTo>
                  <a:lnTo>
                    <a:pt x="143" y="987"/>
                  </a:lnTo>
                  <a:lnTo>
                    <a:pt x="163" y="988"/>
                  </a:lnTo>
                  <a:lnTo>
                    <a:pt x="164" y="987"/>
                  </a:lnTo>
                  <a:lnTo>
                    <a:pt x="173" y="987"/>
                  </a:lnTo>
                  <a:lnTo>
                    <a:pt x="175" y="986"/>
                  </a:lnTo>
                  <a:lnTo>
                    <a:pt x="184" y="984"/>
                  </a:lnTo>
                  <a:lnTo>
                    <a:pt x="184" y="984"/>
                  </a:lnTo>
                  <a:lnTo>
                    <a:pt x="194" y="982"/>
                  </a:lnTo>
                  <a:lnTo>
                    <a:pt x="194" y="982"/>
                  </a:lnTo>
                  <a:lnTo>
                    <a:pt x="203" y="979"/>
                  </a:lnTo>
                  <a:lnTo>
                    <a:pt x="204" y="979"/>
                  </a:lnTo>
                  <a:lnTo>
                    <a:pt x="213" y="975"/>
                  </a:lnTo>
                  <a:lnTo>
                    <a:pt x="213" y="975"/>
                  </a:lnTo>
                  <a:lnTo>
                    <a:pt x="229" y="968"/>
                  </a:lnTo>
                  <a:lnTo>
                    <a:pt x="230" y="968"/>
                  </a:lnTo>
                  <a:lnTo>
                    <a:pt x="243" y="961"/>
                  </a:lnTo>
                  <a:lnTo>
                    <a:pt x="254" y="952"/>
                  </a:lnTo>
                  <a:lnTo>
                    <a:pt x="235" y="936"/>
                  </a:lnTo>
                  <a:lnTo>
                    <a:pt x="218" y="943"/>
                  </a:lnTo>
                  <a:lnTo>
                    <a:pt x="218" y="943"/>
                  </a:lnTo>
                  <a:lnTo>
                    <a:pt x="202" y="950"/>
                  </a:lnTo>
                  <a:lnTo>
                    <a:pt x="203" y="949"/>
                  </a:lnTo>
                  <a:lnTo>
                    <a:pt x="194" y="953"/>
                  </a:lnTo>
                  <a:lnTo>
                    <a:pt x="195" y="953"/>
                  </a:lnTo>
                  <a:lnTo>
                    <a:pt x="186" y="956"/>
                  </a:lnTo>
                  <a:lnTo>
                    <a:pt x="187" y="955"/>
                  </a:lnTo>
                  <a:lnTo>
                    <a:pt x="177" y="958"/>
                  </a:lnTo>
                  <a:lnTo>
                    <a:pt x="178" y="958"/>
                  </a:lnTo>
                  <a:lnTo>
                    <a:pt x="169" y="960"/>
                  </a:lnTo>
                  <a:lnTo>
                    <a:pt x="170" y="960"/>
                  </a:lnTo>
                  <a:lnTo>
                    <a:pt x="161" y="961"/>
                  </a:lnTo>
                  <a:lnTo>
                    <a:pt x="163" y="961"/>
                  </a:lnTo>
                  <a:lnTo>
                    <a:pt x="147" y="961"/>
                  </a:lnTo>
                  <a:lnTo>
                    <a:pt x="150" y="961"/>
                  </a:lnTo>
                  <a:lnTo>
                    <a:pt x="136" y="958"/>
                  </a:lnTo>
                  <a:lnTo>
                    <a:pt x="139" y="959"/>
                  </a:lnTo>
                  <a:lnTo>
                    <a:pt x="129" y="954"/>
                  </a:lnTo>
                  <a:lnTo>
                    <a:pt x="134" y="958"/>
                  </a:lnTo>
                  <a:lnTo>
                    <a:pt x="125" y="946"/>
                  </a:lnTo>
                  <a:lnTo>
                    <a:pt x="127" y="952"/>
                  </a:lnTo>
                  <a:lnTo>
                    <a:pt x="126" y="942"/>
                  </a:lnTo>
                  <a:lnTo>
                    <a:pt x="126" y="945"/>
                  </a:lnTo>
                  <a:lnTo>
                    <a:pt x="127" y="936"/>
                  </a:lnTo>
                  <a:lnTo>
                    <a:pt x="126" y="940"/>
                  </a:lnTo>
                  <a:lnTo>
                    <a:pt x="131" y="927"/>
                  </a:lnTo>
                  <a:lnTo>
                    <a:pt x="129" y="930"/>
                  </a:lnTo>
                  <a:lnTo>
                    <a:pt x="138" y="920"/>
                  </a:lnTo>
                  <a:lnTo>
                    <a:pt x="137" y="921"/>
                  </a:lnTo>
                  <a:lnTo>
                    <a:pt x="143" y="916"/>
                  </a:lnTo>
                  <a:lnTo>
                    <a:pt x="142" y="917"/>
                  </a:lnTo>
                  <a:lnTo>
                    <a:pt x="148" y="912"/>
                  </a:lnTo>
                  <a:lnTo>
                    <a:pt x="147" y="913"/>
                  </a:lnTo>
                  <a:lnTo>
                    <a:pt x="154" y="909"/>
                  </a:lnTo>
                  <a:lnTo>
                    <a:pt x="152" y="910"/>
                  </a:lnTo>
                  <a:lnTo>
                    <a:pt x="159" y="907"/>
                  </a:lnTo>
                  <a:lnTo>
                    <a:pt x="158" y="907"/>
                  </a:lnTo>
                  <a:lnTo>
                    <a:pt x="165" y="905"/>
                  </a:lnTo>
                  <a:lnTo>
                    <a:pt x="164" y="905"/>
                  </a:lnTo>
                  <a:lnTo>
                    <a:pt x="171" y="904"/>
                  </a:lnTo>
                  <a:lnTo>
                    <a:pt x="168" y="904"/>
                  </a:lnTo>
                  <a:lnTo>
                    <a:pt x="176" y="904"/>
                  </a:lnTo>
                  <a:lnTo>
                    <a:pt x="176" y="904"/>
                  </a:lnTo>
                  <a:lnTo>
                    <a:pt x="182" y="904"/>
                  </a:lnTo>
                  <a:lnTo>
                    <a:pt x="181" y="904"/>
                  </a:lnTo>
                  <a:lnTo>
                    <a:pt x="187" y="905"/>
                  </a:lnTo>
                  <a:lnTo>
                    <a:pt x="186" y="904"/>
                  </a:lnTo>
                  <a:lnTo>
                    <a:pt x="191" y="906"/>
                  </a:lnTo>
                  <a:lnTo>
                    <a:pt x="190" y="906"/>
                  </a:lnTo>
                  <a:lnTo>
                    <a:pt x="196" y="907"/>
                  </a:lnTo>
                  <a:lnTo>
                    <a:pt x="195" y="907"/>
                  </a:lnTo>
                  <a:lnTo>
                    <a:pt x="199" y="909"/>
                  </a:lnTo>
                  <a:lnTo>
                    <a:pt x="200" y="909"/>
                  </a:lnTo>
                  <a:lnTo>
                    <a:pt x="205" y="911"/>
                  </a:lnTo>
                  <a:lnTo>
                    <a:pt x="201" y="909"/>
                  </a:lnTo>
                  <a:lnTo>
                    <a:pt x="204" y="911"/>
                  </a:lnTo>
                  <a:lnTo>
                    <a:pt x="205" y="911"/>
                  </a:lnTo>
                  <a:lnTo>
                    <a:pt x="207" y="913"/>
                  </a:lnTo>
                  <a:lnTo>
                    <a:pt x="206" y="912"/>
                  </a:lnTo>
                  <a:lnTo>
                    <a:pt x="208" y="914"/>
                  </a:lnTo>
                  <a:lnTo>
                    <a:pt x="208" y="914"/>
                  </a:lnTo>
                  <a:lnTo>
                    <a:pt x="210" y="916"/>
                  </a:lnTo>
                  <a:lnTo>
                    <a:pt x="211" y="916"/>
                  </a:lnTo>
                  <a:lnTo>
                    <a:pt x="214" y="918"/>
                  </a:lnTo>
                  <a:lnTo>
                    <a:pt x="212" y="916"/>
                  </a:lnTo>
                  <a:lnTo>
                    <a:pt x="214" y="919"/>
                  </a:lnTo>
                  <a:lnTo>
                    <a:pt x="219" y="923"/>
                  </a:lnTo>
                  <a:lnTo>
                    <a:pt x="217" y="922"/>
                  </a:lnTo>
                  <a:lnTo>
                    <a:pt x="219" y="923"/>
                  </a:lnTo>
                  <a:lnTo>
                    <a:pt x="240" y="907"/>
                  </a:lnTo>
                  <a:lnTo>
                    <a:pt x="240" y="908"/>
                  </a:lnTo>
                  <a:lnTo>
                    <a:pt x="239" y="904"/>
                  </a:lnTo>
                  <a:lnTo>
                    <a:pt x="239" y="904"/>
                  </a:lnTo>
                  <a:lnTo>
                    <a:pt x="237" y="901"/>
                  </a:lnTo>
                  <a:lnTo>
                    <a:pt x="237" y="901"/>
                  </a:lnTo>
                  <a:lnTo>
                    <a:pt x="236" y="895"/>
                  </a:lnTo>
                  <a:lnTo>
                    <a:pt x="236" y="896"/>
                  </a:lnTo>
                  <a:lnTo>
                    <a:pt x="234" y="888"/>
                  </a:lnTo>
                  <a:lnTo>
                    <a:pt x="234" y="888"/>
                  </a:lnTo>
                  <a:lnTo>
                    <a:pt x="232" y="877"/>
                  </a:lnTo>
                  <a:lnTo>
                    <a:pt x="232" y="877"/>
                  </a:lnTo>
                  <a:lnTo>
                    <a:pt x="229" y="864"/>
                  </a:lnTo>
                  <a:lnTo>
                    <a:pt x="229" y="864"/>
                  </a:lnTo>
                  <a:lnTo>
                    <a:pt x="226" y="849"/>
                  </a:lnTo>
                  <a:lnTo>
                    <a:pt x="226" y="849"/>
                  </a:lnTo>
                  <a:lnTo>
                    <a:pt x="222" y="830"/>
                  </a:lnTo>
                  <a:lnTo>
                    <a:pt x="222" y="830"/>
                  </a:lnTo>
                  <a:lnTo>
                    <a:pt x="217" y="810"/>
                  </a:lnTo>
                  <a:lnTo>
                    <a:pt x="217" y="810"/>
                  </a:lnTo>
                  <a:lnTo>
                    <a:pt x="212" y="785"/>
                  </a:lnTo>
                  <a:lnTo>
                    <a:pt x="212" y="786"/>
                  </a:lnTo>
                  <a:lnTo>
                    <a:pt x="208" y="759"/>
                  </a:lnTo>
                  <a:lnTo>
                    <a:pt x="208" y="759"/>
                  </a:lnTo>
                  <a:lnTo>
                    <a:pt x="202" y="729"/>
                  </a:lnTo>
                  <a:lnTo>
                    <a:pt x="202" y="729"/>
                  </a:lnTo>
                  <a:lnTo>
                    <a:pt x="196" y="698"/>
                  </a:lnTo>
                  <a:lnTo>
                    <a:pt x="196" y="698"/>
                  </a:lnTo>
                  <a:lnTo>
                    <a:pt x="189" y="664"/>
                  </a:lnTo>
                  <a:lnTo>
                    <a:pt x="189" y="664"/>
                  </a:lnTo>
                  <a:lnTo>
                    <a:pt x="182" y="628"/>
                  </a:lnTo>
                  <a:lnTo>
                    <a:pt x="182" y="628"/>
                  </a:lnTo>
                  <a:lnTo>
                    <a:pt x="175" y="591"/>
                  </a:lnTo>
                  <a:lnTo>
                    <a:pt x="175" y="591"/>
                  </a:lnTo>
                  <a:lnTo>
                    <a:pt x="168" y="554"/>
                  </a:lnTo>
                  <a:lnTo>
                    <a:pt x="168" y="553"/>
                  </a:lnTo>
                  <a:lnTo>
                    <a:pt x="160" y="515"/>
                  </a:lnTo>
                  <a:lnTo>
                    <a:pt x="160" y="515"/>
                  </a:lnTo>
                  <a:lnTo>
                    <a:pt x="151" y="477"/>
                  </a:lnTo>
                  <a:lnTo>
                    <a:pt x="151" y="476"/>
                  </a:lnTo>
                  <a:lnTo>
                    <a:pt x="142" y="438"/>
                  </a:lnTo>
                  <a:lnTo>
                    <a:pt x="142" y="438"/>
                  </a:lnTo>
                  <a:lnTo>
                    <a:pt x="132" y="400"/>
                  </a:lnTo>
                  <a:lnTo>
                    <a:pt x="132" y="400"/>
                  </a:lnTo>
                  <a:lnTo>
                    <a:pt x="122" y="362"/>
                  </a:lnTo>
                  <a:lnTo>
                    <a:pt x="122" y="361"/>
                  </a:lnTo>
                  <a:lnTo>
                    <a:pt x="112" y="324"/>
                  </a:lnTo>
                  <a:lnTo>
                    <a:pt x="112" y="324"/>
                  </a:lnTo>
                  <a:lnTo>
                    <a:pt x="102" y="287"/>
                  </a:lnTo>
                  <a:lnTo>
                    <a:pt x="102" y="287"/>
                  </a:lnTo>
                  <a:lnTo>
                    <a:pt x="91" y="252"/>
                  </a:lnTo>
                  <a:lnTo>
                    <a:pt x="92" y="252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74" y="187"/>
                  </a:lnTo>
                  <a:lnTo>
                    <a:pt x="73" y="186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56" y="132"/>
                  </a:lnTo>
                  <a:lnTo>
                    <a:pt x="56" y="131"/>
                  </a:lnTo>
                  <a:lnTo>
                    <a:pt x="49" y="108"/>
                  </a:lnTo>
                  <a:lnTo>
                    <a:pt x="49" y="109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7" y="71"/>
                  </a:lnTo>
                  <a:lnTo>
                    <a:pt x="37" y="72"/>
                  </a:lnTo>
                  <a:lnTo>
                    <a:pt x="34" y="57"/>
                  </a:lnTo>
                  <a:lnTo>
                    <a:pt x="33" y="56"/>
                  </a:lnTo>
                  <a:lnTo>
                    <a:pt x="29" y="44"/>
                  </a:lnTo>
                  <a:lnTo>
                    <a:pt x="30" y="45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4" y="25"/>
                  </a:lnTo>
                  <a:lnTo>
                    <a:pt x="25" y="26"/>
                  </a:lnTo>
                  <a:lnTo>
                    <a:pt x="23" y="18"/>
                  </a:lnTo>
                  <a:lnTo>
                    <a:pt x="23" y="17"/>
                  </a:lnTo>
                  <a:lnTo>
                    <a:pt x="21" y="11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8" y="2"/>
                  </a:lnTo>
                  <a:lnTo>
                    <a:pt x="18" y="3"/>
                  </a:lnTo>
                  <a:lnTo>
                    <a:pt x="17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01" name="Freeform 22"/>
            <p:cNvSpPr>
              <a:spLocks/>
            </p:cNvSpPr>
            <p:nvPr/>
          </p:nvSpPr>
          <p:spPr bwMode="auto">
            <a:xfrm>
              <a:off x="7308850" y="2616200"/>
              <a:ext cx="763588" cy="1244600"/>
            </a:xfrm>
            <a:custGeom>
              <a:avLst/>
              <a:gdLst>
                <a:gd name="T0" fmla="*/ 30 w 481"/>
                <a:gd name="T1" fmla="*/ 6 h 784"/>
                <a:gd name="T2" fmla="*/ 16 w 481"/>
                <a:gd name="T3" fmla="*/ 28 h 784"/>
                <a:gd name="T4" fmla="*/ 59 w 481"/>
                <a:gd name="T5" fmla="*/ 50 h 784"/>
                <a:gd name="T6" fmla="*/ 148 w 481"/>
                <a:gd name="T7" fmla="*/ 81 h 784"/>
                <a:gd name="T8" fmla="*/ 264 w 481"/>
                <a:gd name="T9" fmla="*/ 113 h 784"/>
                <a:gd name="T10" fmla="*/ 369 w 481"/>
                <a:gd name="T11" fmla="*/ 148 h 784"/>
                <a:gd name="T12" fmla="*/ 435 w 481"/>
                <a:gd name="T13" fmla="*/ 181 h 784"/>
                <a:gd name="T14" fmla="*/ 455 w 481"/>
                <a:gd name="T15" fmla="*/ 210 h 784"/>
                <a:gd name="T16" fmla="*/ 428 w 481"/>
                <a:gd name="T17" fmla="*/ 262 h 784"/>
                <a:gd name="T18" fmla="*/ 355 w 481"/>
                <a:gd name="T19" fmla="*/ 345 h 784"/>
                <a:gd name="T20" fmla="*/ 266 w 481"/>
                <a:gd name="T21" fmla="*/ 450 h 784"/>
                <a:gd name="T22" fmla="*/ 194 w 481"/>
                <a:gd name="T23" fmla="*/ 553 h 784"/>
                <a:gd name="T24" fmla="*/ 152 w 481"/>
                <a:gd name="T25" fmla="*/ 613 h 784"/>
                <a:gd name="T26" fmla="*/ 161 w 481"/>
                <a:gd name="T27" fmla="*/ 634 h 784"/>
                <a:gd name="T28" fmla="*/ 166 w 481"/>
                <a:gd name="T29" fmla="*/ 625 h 784"/>
                <a:gd name="T30" fmla="*/ 174 w 481"/>
                <a:gd name="T31" fmla="*/ 608 h 784"/>
                <a:gd name="T32" fmla="*/ 177 w 481"/>
                <a:gd name="T33" fmla="*/ 593 h 784"/>
                <a:gd name="T34" fmla="*/ 146 w 481"/>
                <a:gd name="T35" fmla="*/ 576 h 784"/>
                <a:gd name="T36" fmla="*/ 110 w 481"/>
                <a:gd name="T37" fmla="*/ 585 h 784"/>
                <a:gd name="T38" fmla="*/ 63 w 481"/>
                <a:gd name="T39" fmla="*/ 615 h 784"/>
                <a:gd name="T40" fmla="*/ 19 w 481"/>
                <a:gd name="T41" fmla="*/ 665 h 784"/>
                <a:gd name="T42" fmla="*/ 0 w 481"/>
                <a:gd name="T43" fmla="*/ 725 h 784"/>
                <a:gd name="T44" fmla="*/ 37 w 481"/>
                <a:gd name="T45" fmla="*/ 780 h 784"/>
                <a:gd name="T46" fmla="*/ 107 w 481"/>
                <a:gd name="T47" fmla="*/ 767 h 784"/>
                <a:gd name="T48" fmla="*/ 153 w 481"/>
                <a:gd name="T49" fmla="*/ 723 h 784"/>
                <a:gd name="T50" fmla="*/ 174 w 481"/>
                <a:gd name="T51" fmla="*/ 678 h 784"/>
                <a:gd name="T52" fmla="*/ 163 w 481"/>
                <a:gd name="T53" fmla="*/ 640 h 784"/>
                <a:gd name="T54" fmla="*/ 132 w 481"/>
                <a:gd name="T55" fmla="*/ 630 h 784"/>
                <a:gd name="T56" fmla="*/ 100 w 481"/>
                <a:gd name="T57" fmla="*/ 632 h 784"/>
                <a:gd name="T58" fmla="*/ 96 w 481"/>
                <a:gd name="T59" fmla="*/ 647 h 784"/>
                <a:gd name="T60" fmla="*/ 133 w 481"/>
                <a:gd name="T61" fmla="*/ 657 h 784"/>
                <a:gd name="T62" fmla="*/ 143 w 481"/>
                <a:gd name="T63" fmla="*/ 659 h 784"/>
                <a:gd name="T64" fmla="*/ 148 w 481"/>
                <a:gd name="T65" fmla="*/ 668 h 784"/>
                <a:gd name="T66" fmla="*/ 139 w 481"/>
                <a:gd name="T67" fmla="*/ 697 h 784"/>
                <a:gd name="T68" fmla="*/ 106 w 481"/>
                <a:gd name="T69" fmla="*/ 737 h 784"/>
                <a:gd name="T70" fmla="*/ 63 w 481"/>
                <a:gd name="T71" fmla="*/ 759 h 784"/>
                <a:gd name="T72" fmla="*/ 33 w 481"/>
                <a:gd name="T73" fmla="*/ 749 h 784"/>
                <a:gd name="T74" fmla="*/ 25 w 481"/>
                <a:gd name="T75" fmla="*/ 714 h 784"/>
                <a:gd name="T76" fmla="*/ 49 w 481"/>
                <a:gd name="T77" fmla="*/ 666 h 784"/>
                <a:gd name="T78" fmla="*/ 90 w 481"/>
                <a:gd name="T79" fmla="*/ 625 h 784"/>
                <a:gd name="T80" fmla="*/ 128 w 481"/>
                <a:gd name="T81" fmla="*/ 605 h 784"/>
                <a:gd name="T82" fmla="*/ 151 w 481"/>
                <a:gd name="T83" fmla="*/ 601 h 784"/>
                <a:gd name="T84" fmla="*/ 151 w 481"/>
                <a:gd name="T85" fmla="*/ 593 h 784"/>
                <a:gd name="T86" fmla="*/ 149 w 481"/>
                <a:gd name="T87" fmla="*/ 598 h 784"/>
                <a:gd name="T88" fmla="*/ 143 w 481"/>
                <a:gd name="T89" fmla="*/ 614 h 784"/>
                <a:gd name="T90" fmla="*/ 135 w 481"/>
                <a:gd name="T91" fmla="*/ 636 h 784"/>
                <a:gd name="T92" fmla="*/ 181 w 481"/>
                <a:gd name="T93" fmla="*/ 619 h 784"/>
                <a:gd name="T94" fmla="*/ 231 w 481"/>
                <a:gd name="T95" fmla="*/ 545 h 784"/>
                <a:gd name="T96" fmla="*/ 309 w 481"/>
                <a:gd name="T97" fmla="*/ 439 h 784"/>
                <a:gd name="T98" fmla="*/ 396 w 481"/>
                <a:gd name="T99" fmla="*/ 339 h 784"/>
                <a:gd name="T100" fmla="*/ 461 w 481"/>
                <a:gd name="T101" fmla="*/ 261 h 784"/>
                <a:gd name="T102" fmla="*/ 474 w 481"/>
                <a:gd name="T103" fmla="*/ 185 h 784"/>
                <a:gd name="T104" fmla="*/ 420 w 481"/>
                <a:gd name="T105" fmla="*/ 141 h 784"/>
                <a:gd name="T106" fmla="*/ 328 w 481"/>
                <a:gd name="T107" fmla="*/ 105 h 784"/>
                <a:gd name="T108" fmla="*/ 212 w 481"/>
                <a:gd name="T109" fmla="*/ 70 h 784"/>
                <a:gd name="T110" fmla="*/ 107 w 481"/>
                <a:gd name="T111" fmla="*/ 40 h 784"/>
                <a:gd name="T112" fmla="*/ 44 w 481"/>
                <a:gd name="T113" fmla="*/ 15 h 784"/>
                <a:gd name="T114" fmla="*/ 23 w 481"/>
                <a:gd name="T115" fmla="*/ 21 h 784"/>
                <a:gd name="T116" fmla="*/ 32 w 481"/>
                <a:gd name="T117" fmla="*/ 2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1" h="784">
                  <a:moveTo>
                    <a:pt x="53" y="24"/>
                  </a:moveTo>
                  <a:lnTo>
                    <a:pt x="43" y="16"/>
                  </a:lnTo>
                  <a:lnTo>
                    <a:pt x="42" y="16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9" y="6"/>
                  </a:lnTo>
                  <a:lnTo>
                    <a:pt x="27" y="4"/>
                  </a:lnTo>
                  <a:lnTo>
                    <a:pt x="29" y="6"/>
                  </a:lnTo>
                  <a:lnTo>
                    <a:pt x="28" y="4"/>
                  </a:lnTo>
                  <a:lnTo>
                    <a:pt x="21" y="0"/>
                  </a:lnTo>
                  <a:lnTo>
                    <a:pt x="9" y="20"/>
                  </a:lnTo>
                  <a:lnTo>
                    <a:pt x="15" y="27"/>
                  </a:lnTo>
                  <a:lnTo>
                    <a:pt x="16" y="28"/>
                  </a:lnTo>
                  <a:lnTo>
                    <a:pt x="22" y="31"/>
                  </a:lnTo>
                  <a:lnTo>
                    <a:pt x="23" y="32"/>
                  </a:lnTo>
                  <a:lnTo>
                    <a:pt x="31" y="37"/>
                  </a:lnTo>
                  <a:lnTo>
                    <a:pt x="32" y="37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58" y="50"/>
                  </a:lnTo>
                  <a:lnTo>
                    <a:pt x="59" y="50"/>
                  </a:lnTo>
                  <a:lnTo>
                    <a:pt x="76" y="57"/>
                  </a:lnTo>
                  <a:lnTo>
                    <a:pt x="77" y="57"/>
                  </a:lnTo>
                  <a:lnTo>
                    <a:pt x="98" y="65"/>
                  </a:lnTo>
                  <a:lnTo>
                    <a:pt x="98" y="65"/>
                  </a:lnTo>
                  <a:lnTo>
                    <a:pt x="122" y="73"/>
                  </a:lnTo>
                  <a:lnTo>
                    <a:pt x="122" y="73"/>
                  </a:lnTo>
                  <a:lnTo>
                    <a:pt x="147" y="80"/>
                  </a:lnTo>
                  <a:lnTo>
                    <a:pt x="148" y="81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5" y="96"/>
                  </a:lnTo>
                  <a:lnTo>
                    <a:pt x="205" y="96"/>
                  </a:lnTo>
                  <a:lnTo>
                    <a:pt x="235" y="105"/>
                  </a:lnTo>
                  <a:lnTo>
                    <a:pt x="235" y="105"/>
                  </a:lnTo>
                  <a:lnTo>
                    <a:pt x="264" y="113"/>
                  </a:lnTo>
                  <a:lnTo>
                    <a:pt x="264" y="113"/>
                  </a:lnTo>
                  <a:lnTo>
                    <a:pt x="292" y="122"/>
                  </a:lnTo>
                  <a:lnTo>
                    <a:pt x="292" y="122"/>
                  </a:lnTo>
                  <a:lnTo>
                    <a:pt x="319" y="131"/>
                  </a:lnTo>
                  <a:lnTo>
                    <a:pt x="319" y="130"/>
                  </a:lnTo>
                  <a:lnTo>
                    <a:pt x="346" y="139"/>
                  </a:lnTo>
                  <a:lnTo>
                    <a:pt x="345" y="139"/>
                  </a:lnTo>
                  <a:lnTo>
                    <a:pt x="369" y="148"/>
                  </a:lnTo>
                  <a:lnTo>
                    <a:pt x="369" y="148"/>
                  </a:lnTo>
                  <a:lnTo>
                    <a:pt x="390" y="157"/>
                  </a:lnTo>
                  <a:lnTo>
                    <a:pt x="389" y="157"/>
                  </a:lnTo>
                  <a:lnTo>
                    <a:pt x="408" y="166"/>
                  </a:lnTo>
                  <a:lnTo>
                    <a:pt x="407" y="165"/>
                  </a:lnTo>
                  <a:lnTo>
                    <a:pt x="423" y="174"/>
                  </a:lnTo>
                  <a:lnTo>
                    <a:pt x="423" y="174"/>
                  </a:lnTo>
                  <a:lnTo>
                    <a:pt x="437" y="183"/>
                  </a:lnTo>
                  <a:lnTo>
                    <a:pt x="435" y="181"/>
                  </a:lnTo>
                  <a:lnTo>
                    <a:pt x="445" y="190"/>
                  </a:lnTo>
                  <a:lnTo>
                    <a:pt x="444" y="189"/>
                  </a:lnTo>
                  <a:lnTo>
                    <a:pt x="451" y="199"/>
                  </a:lnTo>
                  <a:lnTo>
                    <a:pt x="450" y="196"/>
                  </a:lnTo>
                  <a:lnTo>
                    <a:pt x="454" y="206"/>
                  </a:lnTo>
                  <a:lnTo>
                    <a:pt x="453" y="202"/>
                  </a:lnTo>
                  <a:lnTo>
                    <a:pt x="455" y="214"/>
                  </a:lnTo>
                  <a:lnTo>
                    <a:pt x="455" y="210"/>
                  </a:lnTo>
                  <a:lnTo>
                    <a:pt x="452" y="222"/>
                  </a:lnTo>
                  <a:lnTo>
                    <a:pt x="453" y="219"/>
                  </a:lnTo>
                  <a:lnTo>
                    <a:pt x="447" y="233"/>
                  </a:lnTo>
                  <a:lnTo>
                    <a:pt x="448" y="231"/>
                  </a:lnTo>
                  <a:lnTo>
                    <a:pt x="439" y="247"/>
                  </a:lnTo>
                  <a:lnTo>
                    <a:pt x="440" y="246"/>
                  </a:lnTo>
                  <a:lnTo>
                    <a:pt x="427" y="263"/>
                  </a:lnTo>
                  <a:lnTo>
                    <a:pt x="428" y="262"/>
                  </a:lnTo>
                  <a:lnTo>
                    <a:pt x="413" y="280"/>
                  </a:lnTo>
                  <a:lnTo>
                    <a:pt x="413" y="280"/>
                  </a:lnTo>
                  <a:lnTo>
                    <a:pt x="396" y="299"/>
                  </a:lnTo>
                  <a:lnTo>
                    <a:pt x="395" y="300"/>
                  </a:lnTo>
                  <a:lnTo>
                    <a:pt x="376" y="322"/>
                  </a:lnTo>
                  <a:lnTo>
                    <a:pt x="376" y="321"/>
                  </a:lnTo>
                  <a:lnTo>
                    <a:pt x="355" y="345"/>
                  </a:lnTo>
                  <a:lnTo>
                    <a:pt x="355" y="345"/>
                  </a:lnTo>
                  <a:lnTo>
                    <a:pt x="332" y="370"/>
                  </a:lnTo>
                  <a:lnTo>
                    <a:pt x="332" y="370"/>
                  </a:lnTo>
                  <a:lnTo>
                    <a:pt x="310" y="396"/>
                  </a:lnTo>
                  <a:lnTo>
                    <a:pt x="310" y="396"/>
                  </a:lnTo>
                  <a:lnTo>
                    <a:pt x="288" y="423"/>
                  </a:lnTo>
                  <a:lnTo>
                    <a:pt x="288" y="423"/>
                  </a:lnTo>
                  <a:lnTo>
                    <a:pt x="267" y="450"/>
                  </a:lnTo>
                  <a:lnTo>
                    <a:pt x="266" y="450"/>
                  </a:lnTo>
                  <a:lnTo>
                    <a:pt x="246" y="478"/>
                  </a:lnTo>
                  <a:lnTo>
                    <a:pt x="246" y="478"/>
                  </a:lnTo>
                  <a:lnTo>
                    <a:pt x="227" y="505"/>
                  </a:lnTo>
                  <a:lnTo>
                    <a:pt x="227" y="505"/>
                  </a:lnTo>
                  <a:lnTo>
                    <a:pt x="210" y="530"/>
                  </a:lnTo>
                  <a:lnTo>
                    <a:pt x="210" y="530"/>
                  </a:lnTo>
                  <a:lnTo>
                    <a:pt x="194" y="553"/>
                  </a:lnTo>
                  <a:lnTo>
                    <a:pt x="194" y="553"/>
                  </a:lnTo>
                  <a:lnTo>
                    <a:pt x="181" y="573"/>
                  </a:lnTo>
                  <a:lnTo>
                    <a:pt x="181" y="573"/>
                  </a:lnTo>
                  <a:lnTo>
                    <a:pt x="169" y="590"/>
                  </a:lnTo>
                  <a:lnTo>
                    <a:pt x="169" y="589"/>
                  </a:lnTo>
                  <a:lnTo>
                    <a:pt x="159" y="603"/>
                  </a:lnTo>
                  <a:lnTo>
                    <a:pt x="159" y="603"/>
                  </a:lnTo>
                  <a:lnTo>
                    <a:pt x="152" y="614"/>
                  </a:lnTo>
                  <a:lnTo>
                    <a:pt x="152" y="613"/>
                  </a:lnTo>
                  <a:lnTo>
                    <a:pt x="147" y="620"/>
                  </a:lnTo>
                  <a:lnTo>
                    <a:pt x="146" y="620"/>
                  </a:lnTo>
                  <a:lnTo>
                    <a:pt x="142" y="625"/>
                  </a:lnTo>
                  <a:lnTo>
                    <a:pt x="143" y="624"/>
                  </a:lnTo>
                  <a:lnTo>
                    <a:pt x="141" y="627"/>
                  </a:lnTo>
                  <a:lnTo>
                    <a:pt x="150" y="623"/>
                  </a:lnTo>
                  <a:lnTo>
                    <a:pt x="148" y="623"/>
                  </a:lnTo>
                  <a:lnTo>
                    <a:pt x="161" y="634"/>
                  </a:lnTo>
                  <a:lnTo>
                    <a:pt x="160" y="640"/>
                  </a:lnTo>
                  <a:lnTo>
                    <a:pt x="161" y="637"/>
                  </a:lnTo>
                  <a:lnTo>
                    <a:pt x="161" y="637"/>
                  </a:lnTo>
                  <a:lnTo>
                    <a:pt x="163" y="634"/>
                  </a:lnTo>
                  <a:lnTo>
                    <a:pt x="164" y="632"/>
                  </a:lnTo>
                  <a:lnTo>
                    <a:pt x="165" y="628"/>
                  </a:lnTo>
                  <a:lnTo>
                    <a:pt x="164" y="629"/>
                  </a:lnTo>
                  <a:lnTo>
                    <a:pt x="166" y="625"/>
                  </a:lnTo>
                  <a:lnTo>
                    <a:pt x="167" y="624"/>
                  </a:lnTo>
                  <a:lnTo>
                    <a:pt x="168" y="620"/>
                  </a:lnTo>
                  <a:lnTo>
                    <a:pt x="168" y="621"/>
                  </a:lnTo>
                  <a:lnTo>
                    <a:pt x="170" y="616"/>
                  </a:lnTo>
                  <a:lnTo>
                    <a:pt x="170" y="616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5" y="605"/>
                  </a:lnTo>
                  <a:lnTo>
                    <a:pt x="175" y="603"/>
                  </a:lnTo>
                  <a:lnTo>
                    <a:pt x="176" y="600"/>
                  </a:lnTo>
                  <a:lnTo>
                    <a:pt x="176" y="601"/>
                  </a:lnTo>
                  <a:lnTo>
                    <a:pt x="177" y="599"/>
                  </a:lnTo>
                  <a:lnTo>
                    <a:pt x="177" y="593"/>
                  </a:lnTo>
                  <a:lnTo>
                    <a:pt x="177" y="593"/>
                  </a:lnTo>
                  <a:lnTo>
                    <a:pt x="177" y="590"/>
                  </a:lnTo>
                  <a:lnTo>
                    <a:pt x="165" y="577"/>
                  </a:lnTo>
                  <a:lnTo>
                    <a:pt x="157" y="576"/>
                  </a:lnTo>
                  <a:lnTo>
                    <a:pt x="159" y="576"/>
                  </a:lnTo>
                  <a:lnTo>
                    <a:pt x="155" y="576"/>
                  </a:lnTo>
                  <a:lnTo>
                    <a:pt x="153" y="576"/>
                  </a:lnTo>
                  <a:lnTo>
                    <a:pt x="147" y="576"/>
                  </a:lnTo>
                  <a:lnTo>
                    <a:pt x="146" y="576"/>
                  </a:lnTo>
                  <a:lnTo>
                    <a:pt x="139" y="576"/>
                  </a:lnTo>
                  <a:lnTo>
                    <a:pt x="139" y="576"/>
                  </a:lnTo>
                  <a:lnTo>
                    <a:pt x="131" y="578"/>
                  </a:lnTo>
                  <a:lnTo>
                    <a:pt x="130" y="578"/>
                  </a:lnTo>
                  <a:lnTo>
                    <a:pt x="121" y="581"/>
                  </a:lnTo>
                  <a:lnTo>
                    <a:pt x="121" y="581"/>
                  </a:lnTo>
                  <a:lnTo>
                    <a:pt x="111" y="584"/>
                  </a:lnTo>
                  <a:lnTo>
                    <a:pt x="110" y="585"/>
                  </a:lnTo>
                  <a:lnTo>
                    <a:pt x="100" y="590"/>
                  </a:lnTo>
                  <a:lnTo>
                    <a:pt x="99" y="590"/>
                  </a:lnTo>
                  <a:lnTo>
                    <a:pt x="88" y="596"/>
                  </a:lnTo>
                  <a:lnTo>
                    <a:pt x="87" y="597"/>
                  </a:lnTo>
                  <a:lnTo>
                    <a:pt x="76" y="604"/>
                  </a:lnTo>
                  <a:lnTo>
                    <a:pt x="75" y="605"/>
                  </a:lnTo>
                  <a:lnTo>
                    <a:pt x="64" y="614"/>
                  </a:lnTo>
                  <a:lnTo>
                    <a:pt x="63" y="615"/>
                  </a:lnTo>
                  <a:lnTo>
                    <a:pt x="52" y="625"/>
                  </a:lnTo>
                  <a:lnTo>
                    <a:pt x="51" y="626"/>
                  </a:lnTo>
                  <a:lnTo>
                    <a:pt x="40" y="637"/>
                  </a:lnTo>
                  <a:lnTo>
                    <a:pt x="40" y="638"/>
                  </a:lnTo>
                  <a:lnTo>
                    <a:pt x="30" y="650"/>
                  </a:lnTo>
                  <a:lnTo>
                    <a:pt x="29" y="651"/>
                  </a:lnTo>
                  <a:lnTo>
                    <a:pt x="20" y="664"/>
                  </a:lnTo>
                  <a:lnTo>
                    <a:pt x="19" y="665"/>
                  </a:lnTo>
                  <a:lnTo>
                    <a:pt x="12" y="678"/>
                  </a:lnTo>
                  <a:lnTo>
                    <a:pt x="11" y="679"/>
                  </a:lnTo>
                  <a:lnTo>
                    <a:pt x="5" y="693"/>
                  </a:lnTo>
                  <a:lnTo>
                    <a:pt x="5" y="695"/>
                  </a:lnTo>
                  <a:lnTo>
                    <a:pt x="1" y="708"/>
                  </a:lnTo>
                  <a:lnTo>
                    <a:pt x="1" y="710"/>
                  </a:lnTo>
                  <a:lnTo>
                    <a:pt x="0" y="723"/>
                  </a:lnTo>
                  <a:lnTo>
                    <a:pt x="0" y="725"/>
                  </a:lnTo>
                  <a:lnTo>
                    <a:pt x="1" y="737"/>
                  </a:lnTo>
                  <a:lnTo>
                    <a:pt x="1" y="739"/>
                  </a:lnTo>
                  <a:lnTo>
                    <a:pt x="5" y="750"/>
                  </a:lnTo>
                  <a:lnTo>
                    <a:pt x="13" y="763"/>
                  </a:lnTo>
                  <a:lnTo>
                    <a:pt x="14" y="765"/>
                  </a:lnTo>
                  <a:lnTo>
                    <a:pt x="22" y="772"/>
                  </a:lnTo>
                  <a:lnTo>
                    <a:pt x="34" y="779"/>
                  </a:lnTo>
                  <a:lnTo>
                    <a:pt x="37" y="780"/>
                  </a:lnTo>
                  <a:lnTo>
                    <a:pt x="48" y="783"/>
                  </a:lnTo>
                  <a:lnTo>
                    <a:pt x="63" y="784"/>
                  </a:lnTo>
                  <a:lnTo>
                    <a:pt x="66" y="783"/>
                  </a:lnTo>
                  <a:lnTo>
                    <a:pt x="79" y="780"/>
                  </a:lnTo>
                  <a:lnTo>
                    <a:pt x="81" y="780"/>
                  </a:lnTo>
                  <a:lnTo>
                    <a:pt x="93" y="775"/>
                  </a:lnTo>
                  <a:lnTo>
                    <a:pt x="95" y="774"/>
                  </a:lnTo>
                  <a:lnTo>
                    <a:pt x="107" y="767"/>
                  </a:lnTo>
                  <a:lnTo>
                    <a:pt x="109" y="766"/>
                  </a:lnTo>
                  <a:lnTo>
                    <a:pt x="121" y="758"/>
                  </a:lnTo>
                  <a:lnTo>
                    <a:pt x="122" y="756"/>
                  </a:lnTo>
                  <a:lnTo>
                    <a:pt x="133" y="746"/>
                  </a:lnTo>
                  <a:lnTo>
                    <a:pt x="133" y="746"/>
                  </a:lnTo>
                  <a:lnTo>
                    <a:pt x="144" y="735"/>
                  </a:lnTo>
                  <a:lnTo>
                    <a:pt x="144" y="734"/>
                  </a:lnTo>
                  <a:lnTo>
                    <a:pt x="153" y="723"/>
                  </a:lnTo>
                  <a:lnTo>
                    <a:pt x="153" y="722"/>
                  </a:lnTo>
                  <a:lnTo>
                    <a:pt x="160" y="712"/>
                  </a:lnTo>
                  <a:lnTo>
                    <a:pt x="161" y="710"/>
                  </a:lnTo>
                  <a:lnTo>
                    <a:pt x="166" y="700"/>
                  </a:lnTo>
                  <a:lnTo>
                    <a:pt x="166" y="700"/>
                  </a:lnTo>
                  <a:lnTo>
                    <a:pt x="171" y="691"/>
                  </a:lnTo>
                  <a:lnTo>
                    <a:pt x="173" y="679"/>
                  </a:lnTo>
                  <a:lnTo>
                    <a:pt x="174" y="678"/>
                  </a:lnTo>
                  <a:lnTo>
                    <a:pt x="175" y="671"/>
                  </a:lnTo>
                  <a:lnTo>
                    <a:pt x="175" y="668"/>
                  </a:lnTo>
                  <a:lnTo>
                    <a:pt x="174" y="661"/>
                  </a:lnTo>
                  <a:lnTo>
                    <a:pt x="174" y="660"/>
                  </a:lnTo>
                  <a:lnTo>
                    <a:pt x="172" y="654"/>
                  </a:lnTo>
                  <a:lnTo>
                    <a:pt x="168" y="645"/>
                  </a:lnTo>
                  <a:lnTo>
                    <a:pt x="166" y="644"/>
                  </a:lnTo>
                  <a:lnTo>
                    <a:pt x="163" y="640"/>
                  </a:lnTo>
                  <a:lnTo>
                    <a:pt x="156" y="635"/>
                  </a:lnTo>
                  <a:lnTo>
                    <a:pt x="153" y="634"/>
                  </a:lnTo>
                  <a:lnTo>
                    <a:pt x="149" y="632"/>
                  </a:lnTo>
                  <a:lnTo>
                    <a:pt x="146" y="631"/>
                  </a:lnTo>
                  <a:lnTo>
                    <a:pt x="141" y="630"/>
                  </a:lnTo>
                  <a:lnTo>
                    <a:pt x="138" y="630"/>
                  </a:lnTo>
                  <a:lnTo>
                    <a:pt x="133" y="630"/>
                  </a:lnTo>
                  <a:lnTo>
                    <a:pt x="132" y="630"/>
                  </a:lnTo>
                  <a:lnTo>
                    <a:pt x="126" y="630"/>
                  </a:lnTo>
                  <a:lnTo>
                    <a:pt x="129" y="631"/>
                  </a:lnTo>
                  <a:lnTo>
                    <a:pt x="123" y="629"/>
                  </a:lnTo>
                  <a:lnTo>
                    <a:pt x="114" y="630"/>
                  </a:lnTo>
                  <a:lnTo>
                    <a:pt x="114" y="630"/>
                  </a:lnTo>
                  <a:lnTo>
                    <a:pt x="107" y="630"/>
                  </a:lnTo>
                  <a:lnTo>
                    <a:pt x="105" y="630"/>
                  </a:lnTo>
                  <a:lnTo>
                    <a:pt x="100" y="632"/>
                  </a:lnTo>
                  <a:lnTo>
                    <a:pt x="100" y="631"/>
                  </a:lnTo>
                  <a:lnTo>
                    <a:pt x="96" y="632"/>
                  </a:lnTo>
                  <a:lnTo>
                    <a:pt x="97" y="632"/>
                  </a:lnTo>
                  <a:lnTo>
                    <a:pt x="92" y="632"/>
                  </a:lnTo>
                  <a:lnTo>
                    <a:pt x="92" y="640"/>
                  </a:lnTo>
                  <a:lnTo>
                    <a:pt x="92" y="641"/>
                  </a:lnTo>
                  <a:lnTo>
                    <a:pt x="95" y="645"/>
                  </a:lnTo>
                  <a:lnTo>
                    <a:pt x="96" y="647"/>
                  </a:lnTo>
                  <a:lnTo>
                    <a:pt x="101" y="650"/>
                  </a:lnTo>
                  <a:lnTo>
                    <a:pt x="110" y="654"/>
                  </a:lnTo>
                  <a:lnTo>
                    <a:pt x="119" y="656"/>
                  </a:lnTo>
                  <a:lnTo>
                    <a:pt x="117" y="655"/>
                  </a:lnTo>
                  <a:lnTo>
                    <a:pt x="123" y="657"/>
                  </a:lnTo>
                  <a:lnTo>
                    <a:pt x="126" y="657"/>
                  </a:lnTo>
                  <a:lnTo>
                    <a:pt x="132" y="657"/>
                  </a:lnTo>
                  <a:lnTo>
                    <a:pt x="133" y="657"/>
                  </a:lnTo>
                  <a:lnTo>
                    <a:pt x="138" y="657"/>
                  </a:lnTo>
                  <a:lnTo>
                    <a:pt x="136" y="657"/>
                  </a:lnTo>
                  <a:lnTo>
                    <a:pt x="142" y="658"/>
                  </a:lnTo>
                  <a:lnTo>
                    <a:pt x="139" y="657"/>
                  </a:lnTo>
                  <a:lnTo>
                    <a:pt x="144" y="659"/>
                  </a:lnTo>
                  <a:lnTo>
                    <a:pt x="142" y="658"/>
                  </a:lnTo>
                  <a:lnTo>
                    <a:pt x="146" y="661"/>
                  </a:lnTo>
                  <a:lnTo>
                    <a:pt x="143" y="659"/>
                  </a:lnTo>
                  <a:lnTo>
                    <a:pt x="146" y="662"/>
                  </a:lnTo>
                  <a:lnTo>
                    <a:pt x="145" y="660"/>
                  </a:lnTo>
                  <a:lnTo>
                    <a:pt x="148" y="665"/>
                  </a:lnTo>
                  <a:lnTo>
                    <a:pt x="146" y="661"/>
                  </a:lnTo>
                  <a:lnTo>
                    <a:pt x="148" y="667"/>
                  </a:lnTo>
                  <a:lnTo>
                    <a:pt x="147" y="665"/>
                  </a:lnTo>
                  <a:lnTo>
                    <a:pt x="148" y="672"/>
                  </a:lnTo>
                  <a:lnTo>
                    <a:pt x="148" y="668"/>
                  </a:lnTo>
                  <a:lnTo>
                    <a:pt x="148" y="675"/>
                  </a:lnTo>
                  <a:lnTo>
                    <a:pt x="148" y="675"/>
                  </a:lnTo>
                  <a:lnTo>
                    <a:pt x="146" y="683"/>
                  </a:lnTo>
                  <a:lnTo>
                    <a:pt x="147" y="680"/>
                  </a:lnTo>
                  <a:lnTo>
                    <a:pt x="143" y="689"/>
                  </a:lnTo>
                  <a:lnTo>
                    <a:pt x="143" y="689"/>
                  </a:lnTo>
                  <a:lnTo>
                    <a:pt x="138" y="699"/>
                  </a:lnTo>
                  <a:lnTo>
                    <a:pt x="139" y="697"/>
                  </a:lnTo>
                  <a:lnTo>
                    <a:pt x="132" y="708"/>
                  </a:lnTo>
                  <a:lnTo>
                    <a:pt x="133" y="707"/>
                  </a:lnTo>
                  <a:lnTo>
                    <a:pt x="124" y="718"/>
                  </a:lnTo>
                  <a:lnTo>
                    <a:pt x="125" y="718"/>
                  </a:lnTo>
                  <a:lnTo>
                    <a:pt x="115" y="728"/>
                  </a:lnTo>
                  <a:lnTo>
                    <a:pt x="116" y="728"/>
                  </a:lnTo>
                  <a:lnTo>
                    <a:pt x="105" y="738"/>
                  </a:lnTo>
                  <a:lnTo>
                    <a:pt x="106" y="737"/>
                  </a:lnTo>
                  <a:lnTo>
                    <a:pt x="94" y="746"/>
                  </a:lnTo>
                  <a:lnTo>
                    <a:pt x="95" y="745"/>
                  </a:lnTo>
                  <a:lnTo>
                    <a:pt x="83" y="752"/>
                  </a:lnTo>
                  <a:lnTo>
                    <a:pt x="84" y="752"/>
                  </a:lnTo>
                  <a:lnTo>
                    <a:pt x="71" y="757"/>
                  </a:lnTo>
                  <a:lnTo>
                    <a:pt x="73" y="756"/>
                  </a:lnTo>
                  <a:lnTo>
                    <a:pt x="60" y="759"/>
                  </a:lnTo>
                  <a:lnTo>
                    <a:pt x="63" y="759"/>
                  </a:lnTo>
                  <a:lnTo>
                    <a:pt x="51" y="759"/>
                  </a:lnTo>
                  <a:lnTo>
                    <a:pt x="54" y="759"/>
                  </a:lnTo>
                  <a:lnTo>
                    <a:pt x="43" y="756"/>
                  </a:lnTo>
                  <a:lnTo>
                    <a:pt x="46" y="757"/>
                  </a:lnTo>
                  <a:lnTo>
                    <a:pt x="36" y="752"/>
                  </a:lnTo>
                  <a:lnTo>
                    <a:pt x="39" y="754"/>
                  </a:lnTo>
                  <a:lnTo>
                    <a:pt x="31" y="747"/>
                  </a:lnTo>
                  <a:lnTo>
                    <a:pt x="33" y="749"/>
                  </a:lnTo>
                  <a:lnTo>
                    <a:pt x="27" y="740"/>
                  </a:lnTo>
                  <a:lnTo>
                    <a:pt x="28" y="743"/>
                  </a:lnTo>
                  <a:lnTo>
                    <a:pt x="25" y="732"/>
                  </a:lnTo>
                  <a:lnTo>
                    <a:pt x="25" y="735"/>
                  </a:lnTo>
                  <a:lnTo>
                    <a:pt x="24" y="723"/>
                  </a:lnTo>
                  <a:lnTo>
                    <a:pt x="24" y="725"/>
                  </a:lnTo>
                  <a:lnTo>
                    <a:pt x="26" y="712"/>
                  </a:lnTo>
                  <a:lnTo>
                    <a:pt x="25" y="714"/>
                  </a:lnTo>
                  <a:lnTo>
                    <a:pt x="28" y="701"/>
                  </a:lnTo>
                  <a:lnTo>
                    <a:pt x="28" y="702"/>
                  </a:lnTo>
                  <a:lnTo>
                    <a:pt x="34" y="689"/>
                  </a:lnTo>
                  <a:lnTo>
                    <a:pt x="33" y="690"/>
                  </a:lnTo>
                  <a:lnTo>
                    <a:pt x="41" y="677"/>
                  </a:lnTo>
                  <a:lnTo>
                    <a:pt x="40" y="678"/>
                  </a:lnTo>
                  <a:lnTo>
                    <a:pt x="49" y="665"/>
                  </a:lnTo>
                  <a:lnTo>
                    <a:pt x="49" y="666"/>
                  </a:lnTo>
                  <a:lnTo>
                    <a:pt x="59" y="654"/>
                  </a:lnTo>
                  <a:lnTo>
                    <a:pt x="58" y="654"/>
                  </a:lnTo>
                  <a:lnTo>
                    <a:pt x="69" y="643"/>
                  </a:lnTo>
                  <a:lnTo>
                    <a:pt x="68" y="643"/>
                  </a:lnTo>
                  <a:lnTo>
                    <a:pt x="80" y="633"/>
                  </a:lnTo>
                  <a:lnTo>
                    <a:pt x="79" y="634"/>
                  </a:lnTo>
                  <a:lnTo>
                    <a:pt x="91" y="625"/>
                  </a:lnTo>
                  <a:lnTo>
                    <a:pt x="90" y="625"/>
                  </a:lnTo>
                  <a:lnTo>
                    <a:pt x="101" y="618"/>
                  </a:lnTo>
                  <a:lnTo>
                    <a:pt x="100" y="618"/>
                  </a:lnTo>
                  <a:lnTo>
                    <a:pt x="111" y="612"/>
                  </a:lnTo>
                  <a:lnTo>
                    <a:pt x="110" y="613"/>
                  </a:lnTo>
                  <a:lnTo>
                    <a:pt x="121" y="608"/>
                  </a:lnTo>
                  <a:lnTo>
                    <a:pt x="119" y="608"/>
                  </a:lnTo>
                  <a:lnTo>
                    <a:pt x="129" y="605"/>
                  </a:lnTo>
                  <a:lnTo>
                    <a:pt x="128" y="605"/>
                  </a:lnTo>
                  <a:lnTo>
                    <a:pt x="137" y="603"/>
                  </a:lnTo>
                  <a:lnTo>
                    <a:pt x="136" y="603"/>
                  </a:lnTo>
                  <a:lnTo>
                    <a:pt x="144" y="602"/>
                  </a:lnTo>
                  <a:lnTo>
                    <a:pt x="143" y="602"/>
                  </a:lnTo>
                  <a:lnTo>
                    <a:pt x="149" y="601"/>
                  </a:lnTo>
                  <a:lnTo>
                    <a:pt x="147" y="601"/>
                  </a:lnTo>
                  <a:lnTo>
                    <a:pt x="153" y="601"/>
                  </a:lnTo>
                  <a:lnTo>
                    <a:pt x="151" y="601"/>
                  </a:lnTo>
                  <a:lnTo>
                    <a:pt x="155" y="602"/>
                  </a:lnTo>
                  <a:lnTo>
                    <a:pt x="157" y="602"/>
                  </a:lnTo>
                  <a:lnTo>
                    <a:pt x="160" y="602"/>
                  </a:lnTo>
                  <a:lnTo>
                    <a:pt x="155" y="601"/>
                  </a:lnTo>
                  <a:lnTo>
                    <a:pt x="159" y="602"/>
                  </a:lnTo>
                  <a:lnTo>
                    <a:pt x="151" y="590"/>
                  </a:lnTo>
                  <a:lnTo>
                    <a:pt x="151" y="593"/>
                  </a:lnTo>
                  <a:lnTo>
                    <a:pt x="151" y="593"/>
                  </a:lnTo>
                  <a:lnTo>
                    <a:pt x="151" y="595"/>
                  </a:lnTo>
                  <a:lnTo>
                    <a:pt x="152" y="591"/>
                  </a:lnTo>
                  <a:lnTo>
                    <a:pt x="151" y="593"/>
                  </a:lnTo>
                  <a:lnTo>
                    <a:pt x="151" y="593"/>
                  </a:lnTo>
                  <a:lnTo>
                    <a:pt x="150" y="596"/>
                  </a:lnTo>
                  <a:lnTo>
                    <a:pt x="151" y="595"/>
                  </a:lnTo>
                  <a:lnTo>
                    <a:pt x="149" y="598"/>
                  </a:lnTo>
                  <a:lnTo>
                    <a:pt x="149" y="598"/>
                  </a:lnTo>
                  <a:lnTo>
                    <a:pt x="148" y="602"/>
                  </a:lnTo>
                  <a:lnTo>
                    <a:pt x="148" y="601"/>
                  </a:lnTo>
                  <a:lnTo>
                    <a:pt x="146" y="605"/>
                  </a:lnTo>
                  <a:lnTo>
                    <a:pt x="146" y="605"/>
                  </a:lnTo>
                  <a:lnTo>
                    <a:pt x="144" y="609"/>
                  </a:lnTo>
                  <a:lnTo>
                    <a:pt x="144" y="610"/>
                  </a:lnTo>
                  <a:lnTo>
                    <a:pt x="142" y="614"/>
                  </a:lnTo>
                  <a:lnTo>
                    <a:pt x="143" y="614"/>
                  </a:lnTo>
                  <a:lnTo>
                    <a:pt x="140" y="618"/>
                  </a:lnTo>
                  <a:lnTo>
                    <a:pt x="140" y="620"/>
                  </a:lnTo>
                  <a:lnTo>
                    <a:pt x="139" y="624"/>
                  </a:lnTo>
                  <a:lnTo>
                    <a:pt x="139" y="622"/>
                  </a:lnTo>
                  <a:lnTo>
                    <a:pt x="138" y="625"/>
                  </a:lnTo>
                  <a:lnTo>
                    <a:pt x="138" y="624"/>
                  </a:lnTo>
                  <a:lnTo>
                    <a:pt x="136" y="628"/>
                  </a:lnTo>
                  <a:lnTo>
                    <a:pt x="135" y="636"/>
                  </a:lnTo>
                  <a:lnTo>
                    <a:pt x="150" y="649"/>
                  </a:lnTo>
                  <a:lnTo>
                    <a:pt x="162" y="643"/>
                  </a:lnTo>
                  <a:lnTo>
                    <a:pt x="163" y="642"/>
                  </a:lnTo>
                  <a:lnTo>
                    <a:pt x="167" y="637"/>
                  </a:lnTo>
                  <a:lnTo>
                    <a:pt x="167" y="637"/>
                  </a:lnTo>
                  <a:lnTo>
                    <a:pt x="172" y="630"/>
                  </a:lnTo>
                  <a:lnTo>
                    <a:pt x="173" y="629"/>
                  </a:lnTo>
                  <a:lnTo>
                    <a:pt x="181" y="619"/>
                  </a:lnTo>
                  <a:lnTo>
                    <a:pt x="181" y="619"/>
                  </a:lnTo>
                  <a:lnTo>
                    <a:pt x="191" y="605"/>
                  </a:lnTo>
                  <a:lnTo>
                    <a:pt x="191" y="605"/>
                  </a:lnTo>
                  <a:lnTo>
                    <a:pt x="202" y="588"/>
                  </a:lnTo>
                  <a:lnTo>
                    <a:pt x="203" y="587"/>
                  </a:lnTo>
                  <a:lnTo>
                    <a:pt x="216" y="567"/>
                  </a:lnTo>
                  <a:lnTo>
                    <a:pt x="216" y="568"/>
                  </a:lnTo>
                  <a:lnTo>
                    <a:pt x="231" y="545"/>
                  </a:lnTo>
                  <a:lnTo>
                    <a:pt x="231" y="545"/>
                  </a:lnTo>
                  <a:lnTo>
                    <a:pt x="249" y="520"/>
                  </a:lnTo>
                  <a:lnTo>
                    <a:pt x="249" y="520"/>
                  </a:lnTo>
                  <a:lnTo>
                    <a:pt x="268" y="493"/>
                  </a:lnTo>
                  <a:lnTo>
                    <a:pt x="268" y="494"/>
                  </a:lnTo>
                  <a:lnTo>
                    <a:pt x="288" y="466"/>
                  </a:lnTo>
                  <a:lnTo>
                    <a:pt x="287" y="467"/>
                  </a:lnTo>
                  <a:lnTo>
                    <a:pt x="309" y="439"/>
                  </a:lnTo>
                  <a:lnTo>
                    <a:pt x="309" y="440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52" y="387"/>
                  </a:lnTo>
                  <a:lnTo>
                    <a:pt x="352" y="388"/>
                  </a:lnTo>
                  <a:lnTo>
                    <a:pt x="374" y="363"/>
                  </a:lnTo>
                  <a:lnTo>
                    <a:pt x="374" y="363"/>
                  </a:lnTo>
                  <a:lnTo>
                    <a:pt x="396" y="339"/>
                  </a:lnTo>
                  <a:lnTo>
                    <a:pt x="396" y="339"/>
                  </a:lnTo>
                  <a:lnTo>
                    <a:pt x="415" y="317"/>
                  </a:lnTo>
                  <a:lnTo>
                    <a:pt x="415" y="317"/>
                  </a:lnTo>
                  <a:lnTo>
                    <a:pt x="433" y="298"/>
                  </a:lnTo>
                  <a:lnTo>
                    <a:pt x="433" y="297"/>
                  </a:lnTo>
                  <a:lnTo>
                    <a:pt x="448" y="279"/>
                  </a:lnTo>
                  <a:lnTo>
                    <a:pt x="449" y="278"/>
                  </a:lnTo>
                  <a:lnTo>
                    <a:pt x="461" y="261"/>
                  </a:lnTo>
                  <a:lnTo>
                    <a:pt x="462" y="260"/>
                  </a:lnTo>
                  <a:lnTo>
                    <a:pt x="471" y="245"/>
                  </a:lnTo>
                  <a:lnTo>
                    <a:pt x="472" y="244"/>
                  </a:lnTo>
                  <a:lnTo>
                    <a:pt x="478" y="230"/>
                  </a:lnTo>
                  <a:lnTo>
                    <a:pt x="478" y="227"/>
                  </a:lnTo>
                  <a:lnTo>
                    <a:pt x="481" y="215"/>
                  </a:lnTo>
                  <a:lnTo>
                    <a:pt x="480" y="199"/>
                  </a:lnTo>
                  <a:lnTo>
                    <a:pt x="474" y="185"/>
                  </a:lnTo>
                  <a:lnTo>
                    <a:pt x="465" y="172"/>
                  </a:lnTo>
                  <a:lnTo>
                    <a:pt x="463" y="170"/>
                  </a:lnTo>
                  <a:lnTo>
                    <a:pt x="453" y="161"/>
                  </a:lnTo>
                  <a:lnTo>
                    <a:pt x="451" y="160"/>
                  </a:lnTo>
                  <a:lnTo>
                    <a:pt x="437" y="151"/>
                  </a:lnTo>
                  <a:lnTo>
                    <a:pt x="437" y="151"/>
                  </a:lnTo>
                  <a:lnTo>
                    <a:pt x="421" y="142"/>
                  </a:lnTo>
                  <a:lnTo>
                    <a:pt x="420" y="141"/>
                  </a:lnTo>
                  <a:lnTo>
                    <a:pt x="401" y="132"/>
                  </a:lnTo>
                  <a:lnTo>
                    <a:pt x="400" y="132"/>
                  </a:lnTo>
                  <a:lnTo>
                    <a:pt x="379" y="123"/>
                  </a:lnTo>
                  <a:lnTo>
                    <a:pt x="379" y="123"/>
                  </a:lnTo>
                  <a:lnTo>
                    <a:pt x="355" y="114"/>
                  </a:lnTo>
                  <a:lnTo>
                    <a:pt x="354" y="114"/>
                  </a:lnTo>
                  <a:lnTo>
                    <a:pt x="328" y="105"/>
                  </a:lnTo>
                  <a:lnTo>
                    <a:pt x="328" y="105"/>
                  </a:lnTo>
                  <a:lnTo>
                    <a:pt x="300" y="96"/>
                  </a:lnTo>
                  <a:lnTo>
                    <a:pt x="300" y="96"/>
                  </a:lnTo>
                  <a:lnTo>
                    <a:pt x="272" y="88"/>
                  </a:lnTo>
                  <a:lnTo>
                    <a:pt x="271" y="88"/>
                  </a:lnTo>
                  <a:lnTo>
                    <a:pt x="242" y="79"/>
                  </a:lnTo>
                  <a:lnTo>
                    <a:pt x="242" y="79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183" y="63"/>
                  </a:lnTo>
                  <a:lnTo>
                    <a:pt x="183" y="63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29" y="47"/>
                  </a:lnTo>
                  <a:lnTo>
                    <a:pt x="130" y="47"/>
                  </a:lnTo>
                  <a:lnTo>
                    <a:pt x="106" y="40"/>
                  </a:lnTo>
                  <a:lnTo>
                    <a:pt x="107" y="4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68" y="26"/>
                  </a:lnTo>
                  <a:lnTo>
                    <a:pt x="69" y="26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43" y="14"/>
                  </a:lnTo>
                  <a:lnTo>
                    <a:pt x="44" y="15"/>
                  </a:lnTo>
                  <a:lnTo>
                    <a:pt x="35" y="10"/>
                  </a:lnTo>
                  <a:lnTo>
                    <a:pt x="36" y="10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5" y="4"/>
                  </a:lnTo>
                  <a:lnTo>
                    <a:pt x="28" y="7"/>
                  </a:lnTo>
                  <a:lnTo>
                    <a:pt x="26" y="4"/>
                  </a:lnTo>
                  <a:lnTo>
                    <a:pt x="23" y="21"/>
                  </a:lnTo>
                  <a:lnTo>
                    <a:pt x="20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6" y="21"/>
                  </a:lnTo>
                  <a:lnTo>
                    <a:pt x="22" y="20"/>
                  </a:lnTo>
                  <a:lnTo>
                    <a:pt x="27" y="22"/>
                  </a:lnTo>
                  <a:lnTo>
                    <a:pt x="28" y="22"/>
                  </a:lnTo>
                  <a:lnTo>
                    <a:pt x="32" y="23"/>
                  </a:lnTo>
                  <a:lnTo>
                    <a:pt x="32" y="23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50" y="30"/>
                  </a:lnTo>
                  <a:lnTo>
                    <a:pt x="53" y="24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02" name="Freeform 23"/>
            <p:cNvSpPr>
              <a:spLocks/>
            </p:cNvSpPr>
            <p:nvPr/>
          </p:nvSpPr>
          <p:spPr bwMode="auto">
            <a:xfrm>
              <a:off x="6284913" y="2481263"/>
              <a:ext cx="627063" cy="1096963"/>
            </a:xfrm>
            <a:custGeom>
              <a:avLst/>
              <a:gdLst>
                <a:gd name="T0" fmla="*/ 378 w 395"/>
                <a:gd name="T1" fmla="*/ 0 h 691"/>
                <a:gd name="T2" fmla="*/ 353 w 395"/>
                <a:gd name="T3" fmla="*/ 7 h 691"/>
                <a:gd name="T4" fmla="*/ 295 w 395"/>
                <a:gd name="T5" fmla="*/ 32 h 691"/>
                <a:gd name="T6" fmla="*/ 235 w 395"/>
                <a:gd name="T7" fmla="*/ 65 h 691"/>
                <a:gd name="T8" fmla="*/ 145 w 395"/>
                <a:gd name="T9" fmla="*/ 122 h 691"/>
                <a:gd name="T10" fmla="*/ 84 w 395"/>
                <a:gd name="T11" fmla="*/ 168 h 691"/>
                <a:gd name="T12" fmla="*/ 32 w 395"/>
                <a:gd name="T13" fmla="*/ 219 h 691"/>
                <a:gd name="T14" fmla="*/ 10 w 395"/>
                <a:gd name="T15" fmla="*/ 245 h 691"/>
                <a:gd name="T16" fmla="*/ 3 w 395"/>
                <a:gd name="T17" fmla="*/ 283 h 691"/>
                <a:gd name="T18" fmla="*/ 19 w 395"/>
                <a:gd name="T19" fmla="*/ 312 h 691"/>
                <a:gd name="T20" fmla="*/ 60 w 395"/>
                <a:gd name="T21" fmla="*/ 369 h 691"/>
                <a:gd name="T22" fmla="*/ 96 w 395"/>
                <a:gd name="T23" fmla="*/ 420 h 691"/>
                <a:gd name="T24" fmla="*/ 135 w 395"/>
                <a:gd name="T25" fmla="*/ 477 h 691"/>
                <a:gd name="T26" fmla="*/ 151 w 395"/>
                <a:gd name="T27" fmla="*/ 504 h 691"/>
                <a:gd name="T28" fmla="*/ 161 w 395"/>
                <a:gd name="T29" fmla="*/ 526 h 691"/>
                <a:gd name="T30" fmla="*/ 181 w 395"/>
                <a:gd name="T31" fmla="*/ 517 h 691"/>
                <a:gd name="T32" fmla="*/ 161 w 395"/>
                <a:gd name="T33" fmla="*/ 511 h 691"/>
                <a:gd name="T34" fmla="*/ 147 w 395"/>
                <a:gd name="T35" fmla="*/ 519 h 691"/>
                <a:gd name="T36" fmla="*/ 132 w 395"/>
                <a:gd name="T37" fmla="*/ 533 h 691"/>
                <a:gd name="T38" fmla="*/ 110 w 395"/>
                <a:gd name="T39" fmla="*/ 563 h 691"/>
                <a:gd name="T40" fmla="*/ 97 w 395"/>
                <a:gd name="T41" fmla="*/ 595 h 691"/>
                <a:gd name="T42" fmla="*/ 95 w 395"/>
                <a:gd name="T43" fmla="*/ 643 h 691"/>
                <a:gd name="T44" fmla="*/ 115 w 395"/>
                <a:gd name="T45" fmla="*/ 676 h 691"/>
                <a:gd name="T46" fmla="*/ 158 w 395"/>
                <a:gd name="T47" fmla="*/ 691 h 691"/>
                <a:gd name="T48" fmla="*/ 192 w 395"/>
                <a:gd name="T49" fmla="*/ 677 h 691"/>
                <a:gd name="T50" fmla="*/ 217 w 395"/>
                <a:gd name="T51" fmla="*/ 636 h 691"/>
                <a:gd name="T52" fmla="*/ 226 w 395"/>
                <a:gd name="T53" fmla="*/ 599 h 691"/>
                <a:gd name="T54" fmla="*/ 228 w 395"/>
                <a:gd name="T55" fmla="*/ 562 h 691"/>
                <a:gd name="T56" fmla="*/ 219 w 395"/>
                <a:gd name="T57" fmla="*/ 538 h 691"/>
                <a:gd name="T58" fmla="*/ 197 w 395"/>
                <a:gd name="T59" fmla="*/ 529 h 691"/>
                <a:gd name="T60" fmla="*/ 183 w 395"/>
                <a:gd name="T61" fmla="*/ 540 h 691"/>
                <a:gd name="T62" fmla="*/ 200 w 395"/>
                <a:gd name="T63" fmla="*/ 551 h 691"/>
                <a:gd name="T64" fmla="*/ 205 w 395"/>
                <a:gd name="T65" fmla="*/ 556 h 691"/>
                <a:gd name="T66" fmla="*/ 206 w 395"/>
                <a:gd name="T67" fmla="*/ 570 h 691"/>
                <a:gd name="T68" fmla="*/ 203 w 395"/>
                <a:gd name="T69" fmla="*/ 607 h 691"/>
                <a:gd name="T70" fmla="*/ 193 w 395"/>
                <a:gd name="T71" fmla="*/ 637 h 691"/>
                <a:gd name="T72" fmla="*/ 170 w 395"/>
                <a:gd name="T73" fmla="*/ 666 h 691"/>
                <a:gd name="T74" fmla="*/ 151 w 395"/>
                <a:gd name="T75" fmla="*/ 669 h 691"/>
                <a:gd name="T76" fmla="*/ 123 w 395"/>
                <a:gd name="T77" fmla="*/ 652 h 691"/>
                <a:gd name="T78" fmla="*/ 114 w 395"/>
                <a:gd name="T79" fmla="*/ 631 h 691"/>
                <a:gd name="T80" fmla="*/ 121 w 395"/>
                <a:gd name="T81" fmla="*/ 591 h 691"/>
                <a:gd name="T82" fmla="*/ 132 w 395"/>
                <a:gd name="T83" fmla="*/ 565 h 691"/>
                <a:gd name="T84" fmla="*/ 151 w 395"/>
                <a:gd name="T85" fmla="*/ 542 h 691"/>
                <a:gd name="T86" fmla="*/ 161 w 395"/>
                <a:gd name="T87" fmla="*/ 534 h 691"/>
                <a:gd name="T88" fmla="*/ 169 w 395"/>
                <a:gd name="T89" fmla="*/ 530 h 691"/>
                <a:gd name="T90" fmla="*/ 163 w 395"/>
                <a:gd name="T91" fmla="*/ 529 h 691"/>
                <a:gd name="T92" fmla="*/ 182 w 395"/>
                <a:gd name="T93" fmla="*/ 517 h 691"/>
                <a:gd name="T94" fmla="*/ 172 w 395"/>
                <a:gd name="T95" fmla="*/ 494 h 691"/>
                <a:gd name="T96" fmla="*/ 154 w 395"/>
                <a:gd name="T97" fmla="*/ 464 h 691"/>
                <a:gd name="T98" fmla="*/ 115 w 395"/>
                <a:gd name="T99" fmla="*/ 406 h 691"/>
                <a:gd name="T100" fmla="*/ 79 w 395"/>
                <a:gd name="T101" fmla="*/ 355 h 691"/>
                <a:gd name="T102" fmla="*/ 38 w 395"/>
                <a:gd name="T103" fmla="*/ 298 h 691"/>
                <a:gd name="T104" fmla="*/ 24 w 395"/>
                <a:gd name="T105" fmla="*/ 276 h 691"/>
                <a:gd name="T106" fmla="*/ 26 w 395"/>
                <a:gd name="T107" fmla="*/ 263 h 691"/>
                <a:gd name="T108" fmla="*/ 40 w 395"/>
                <a:gd name="T109" fmla="*/ 243 h 691"/>
                <a:gd name="T110" fmla="*/ 82 w 395"/>
                <a:gd name="T111" fmla="*/ 198 h 691"/>
                <a:gd name="T112" fmla="*/ 135 w 395"/>
                <a:gd name="T113" fmla="*/ 154 h 691"/>
                <a:gd name="T114" fmla="*/ 223 w 395"/>
                <a:gd name="T115" fmla="*/ 95 h 691"/>
                <a:gd name="T116" fmla="*/ 286 w 395"/>
                <a:gd name="T117" fmla="*/ 60 h 691"/>
                <a:gd name="T118" fmla="*/ 349 w 395"/>
                <a:gd name="T119" fmla="*/ 29 h 691"/>
                <a:gd name="T120" fmla="*/ 376 w 395"/>
                <a:gd name="T121" fmla="*/ 19 h 691"/>
                <a:gd name="T122" fmla="*/ 388 w 395"/>
                <a:gd name="T123" fmla="*/ 1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5" h="691">
                  <a:moveTo>
                    <a:pt x="395" y="9"/>
                  </a:moveTo>
                  <a:lnTo>
                    <a:pt x="395" y="7"/>
                  </a:lnTo>
                  <a:lnTo>
                    <a:pt x="387" y="1"/>
                  </a:lnTo>
                  <a:lnTo>
                    <a:pt x="387" y="1"/>
                  </a:lnTo>
                  <a:lnTo>
                    <a:pt x="384" y="1"/>
                  </a:lnTo>
                  <a:lnTo>
                    <a:pt x="383" y="1"/>
                  </a:lnTo>
                  <a:lnTo>
                    <a:pt x="378" y="0"/>
                  </a:lnTo>
                  <a:lnTo>
                    <a:pt x="375" y="1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63" y="4"/>
                  </a:lnTo>
                  <a:lnTo>
                    <a:pt x="362" y="4"/>
                  </a:lnTo>
                  <a:lnTo>
                    <a:pt x="353" y="7"/>
                  </a:lnTo>
                  <a:lnTo>
                    <a:pt x="353" y="7"/>
                  </a:lnTo>
                  <a:lnTo>
                    <a:pt x="342" y="12"/>
                  </a:lnTo>
                  <a:lnTo>
                    <a:pt x="342" y="12"/>
                  </a:lnTo>
                  <a:lnTo>
                    <a:pt x="329" y="17"/>
                  </a:lnTo>
                  <a:lnTo>
                    <a:pt x="329" y="17"/>
                  </a:lnTo>
                  <a:lnTo>
                    <a:pt x="313" y="24"/>
                  </a:lnTo>
                  <a:lnTo>
                    <a:pt x="312" y="24"/>
                  </a:lnTo>
                  <a:lnTo>
                    <a:pt x="295" y="32"/>
                  </a:lnTo>
                  <a:lnTo>
                    <a:pt x="295" y="33"/>
                  </a:lnTo>
                  <a:lnTo>
                    <a:pt x="277" y="42"/>
                  </a:lnTo>
                  <a:lnTo>
                    <a:pt x="277" y="42"/>
                  </a:lnTo>
                  <a:lnTo>
                    <a:pt x="257" y="53"/>
                  </a:lnTo>
                  <a:lnTo>
                    <a:pt x="257" y="53"/>
                  </a:lnTo>
                  <a:lnTo>
                    <a:pt x="235" y="65"/>
                  </a:lnTo>
                  <a:lnTo>
                    <a:pt x="235" y="65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190" y="92"/>
                  </a:lnTo>
                  <a:lnTo>
                    <a:pt x="189" y="92"/>
                  </a:lnTo>
                  <a:lnTo>
                    <a:pt x="167" y="107"/>
                  </a:lnTo>
                  <a:lnTo>
                    <a:pt x="167" y="107"/>
                  </a:lnTo>
                  <a:lnTo>
                    <a:pt x="145" y="122"/>
                  </a:lnTo>
                  <a:lnTo>
                    <a:pt x="145" y="122"/>
                  </a:lnTo>
                  <a:lnTo>
                    <a:pt x="123" y="138"/>
                  </a:lnTo>
                  <a:lnTo>
                    <a:pt x="123" y="138"/>
                  </a:lnTo>
                  <a:lnTo>
                    <a:pt x="103" y="153"/>
                  </a:lnTo>
                  <a:lnTo>
                    <a:pt x="103" y="153"/>
                  </a:lnTo>
                  <a:lnTo>
                    <a:pt x="85" y="168"/>
                  </a:lnTo>
                  <a:lnTo>
                    <a:pt x="84" y="168"/>
                  </a:lnTo>
                  <a:lnTo>
                    <a:pt x="68" y="183"/>
                  </a:lnTo>
                  <a:lnTo>
                    <a:pt x="68" y="183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42" y="208"/>
                  </a:lnTo>
                  <a:lnTo>
                    <a:pt x="41" y="208"/>
                  </a:lnTo>
                  <a:lnTo>
                    <a:pt x="32" y="219"/>
                  </a:lnTo>
                  <a:lnTo>
                    <a:pt x="32" y="219"/>
                  </a:lnTo>
                  <a:lnTo>
                    <a:pt x="24" y="229"/>
                  </a:lnTo>
                  <a:lnTo>
                    <a:pt x="23" y="229"/>
                  </a:lnTo>
                  <a:lnTo>
                    <a:pt x="16" y="237"/>
                  </a:lnTo>
                  <a:lnTo>
                    <a:pt x="16" y="237"/>
                  </a:lnTo>
                  <a:lnTo>
                    <a:pt x="11" y="244"/>
                  </a:lnTo>
                  <a:lnTo>
                    <a:pt x="10" y="245"/>
                  </a:lnTo>
                  <a:lnTo>
                    <a:pt x="6" y="251"/>
                  </a:lnTo>
                  <a:lnTo>
                    <a:pt x="6" y="252"/>
                  </a:lnTo>
                  <a:lnTo>
                    <a:pt x="3" y="257"/>
                  </a:lnTo>
                  <a:lnTo>
                    <a:pt x="2" y="260"/>
                  </a:lnTo>
                  <a:lnTo>
                    <a:pt x="1" y="265"/>
                  </a:lnTo>
                  <a:lnTo>
                    <a:pt x="0" y="274"/>
                  </a:lnTo>
                  <a:lnTo>
                    <a:pt x="3" y="283"/>
                  </a:lnTo>
                  <a:lnTo>
                    <a:pt x="3" y="284"/>
                  </a:lnTo>
                  <a:lnTo>
                    <a:pt x="6" y="291"/>
                  </a:lnTo>
                  <a:lnTo>
                    <a:pt x="7" y="292"/>
                  </a:lnTo>
                  <a:lnTo>
                    <a:pt x="12" y="300"/>
                  </a:lnTo>
                  <a:lnTo>
                    <a:pt x="12" y="300"/>
                  </a:lnTo>
                  <a:lnTo>
                    <a:pt x="19" y="311"/>
                  </a:lnTo>
                  <a:lnTo>
                    <a:pt x="19" y="312"/>
                  </a:lnTo>
                  <a:lnTo>
                    <a:pt x="27" y="323"/>
                  </a:lnTo>
                  <a:lnTo>
                    <a:pt x="27" y="323"/>
                  </a:lnTo>
                  <a:lnTo>
                    <a:pt x="37" y="337"/>
                  </a:lnTo>
                  <a:lnTo>
                    <a:pt x="37" y="337"/>
                  </a:lnTo>
                  <a:lnTo>
                    <a:pt x="48" y="352"/>
                  </a:lnTo>
                  <a:lnTo>
                    <a:pt x="48" y="353"/>
                  </a:lnTo>
                  <a:lnTo>
                    <a:pt x="60" y="369"/>
                  </a:lnTo>
                  <a:lnTo>
                    <a:pt x="60" y="369"/>
                  </a:lnTo>
                  <a:lnTo>
                    <a:pt x="73" y="386"/>
                  </a:lnTo>
                  <a:lnTo>
                    <a:pt x="72" y="386"/>
                  </a:lnTo>
                  <a:lnTo>
                    <a:pt x="84" y="403"/>
                  </a:lnTo>
                  <a:lnTo>
                    <a:pt x="84" y="403"/>
                  </a:lnTo>
                  <a:lnTo>
                    <a:pt x="96" y="420"/>
                  </a:lnTo>
                  <a:lnTo>
                    <a:pt x="96" y="420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18" y="450"/>
                  </a:lnTo>
                  <a:lnTo>
                    <a:pt x="118" y="450"/>
                  </a:lnTo>
                  <a:lnTo>
                    <a:pt x="127" y="464"/>
                  </a:lnTo>
                  <a:lnTo>
                    <a:pt x="127" y="464"/>
                  </a:lnTo>
                  <a:lnTo>
                    <a:pt x="135" y="477"/>
                  </a:lnTo>
                  <a:lnTo>
                    <a:pt x="135" y="477"/>
                  </a:lnTo>
                  <a:lnTo>
                    <a:pt x="142" y="487"/>
                  </a:lnTo>
                  <a:lnTo>
                    <a:pt x="141" y="487"/>
                  </a:lnTo>
                  <a:lnTo>
                    <a:pt x="147" y="496"/>
                  </a:lnTo>
                  <a:lnTo>
                    <a:pt x="147" y="496"/>
                  </a:lnTo>
                  <a:lnTo>
                    <a:pt x="151" y="505"/>
                  </a:lnTo>
                  <a:lnTo>
                    <a:pt x="151" y="504"/>
                  </a:lnTo>
                  <a:lnTo>
                    <a:pt x="155" y="512"/>
                  </a:lnTo>
                  <a:lnTo>
                    <a:pt x="155" y="512"/>
                  </a:lnTo>
                  <a:lnTo>
                    <a:pt x="158" y="518"/>
                  </a:lnTo>
                  <a:lnTo>
                    <a:pt x="158" y="517"/>
                  </a:lnTo>
                  <a:lnTo>
                    <a:pt x="160" y="522"/>
                  </a:lnTo>
                  <a:lnTo>
                    <a:pt x="160" y="523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63" y="529"/>
                  </a:lnTo>
                  <a:lnTo>
                    <a:pt x="163" y="530"/>
                  </a:lnTo>
                  <a:lnTo>
                    <a:pt x="165" y="533"/>
                  </a:lnTo>
                  <a:lnTo>
                    <a:pt x="184" y="521"/>
                  </a:lnTo>
                  <a:lnTo>
                    <a:pt x="183" y="519"/>
                  </a:lnTo>
                  <a:lnTo>
                    <a:pt x="181" y="517"/>
                  </a:lnTo>
                  <a:lnTo>
                    <a:pt x="181" y="517"/>
                  </a:lnTo>
                  <a:lnTo>
                    <a:pt x="179" y="515"/>
                  </a:lnTo>
                  <a:lnTo>
                    <a:pt x="174" y="511"/>
                  </a:lnTo>
                  <a:lnTo>
                    <a:pt x="168" y="510"/>
                  </a:lnTo>
                  <a:lnTo>
                    <a:pt x="166" y="510"/>
                  </a:lnTo>
                  <a:lnTo>
                    <a:pt x="162" y="511"/>
                  </a:lnTo>
                  <a:lnTo>
                    <a:pt x="161" y="511"/>
                  </a:lnTo>
                  <a:lnTo>
                    <a:pt x="158" y="512"/>
                  </a:lnTo>
                  <a:lnTo>
                    <a:pt x="156" y="513"/>
                  </a:lnTo>
                  <a:lnTo>
                    <a:pt x="154" y="515"/>
                  </a:lnTo>
                  <a:lnTo>
                    <a:pt x="154" y="514"/>
                  </a:lnTo>
                  <a:lnTo>
                    <a:pt x="151" y="516"/>
                  </a:lnTo>
                  <a:lnTo>
                    <a:pt x="151" y="516"/>
                  </a:lnTo>
                  <a:lnTo>
                    <a:pt x="147" y="519"/>
                  </a:lnTo>
                  <a:lnTo>
                    <a:pt x="146" y="519"/>
                  </a:lnTo>
                  <a:lnTo>
                    <a:pt x="142" y="523"/>
                  </a:lnTo>
                  <a:lnTo>
                    <a:pt x="141" y="523"/>
                  </a:lnTo>
                  <a:lnTo>
                    <a:pt x="137" y="527"/>
                  </a:lnTo>
                  <a:lnTo>
                    <a:pt x="137" y="527"/>
                  </a:lnTo>
                  <a:lnTo>
                    <a:pt x="132" y="532"/>
                  </a:lnTo>
                  <a:lnTo>
                    <a:pt x="132" y="533"/>
                  </a:lnTo>
                  <a:lnTo>
                    <a:pt x="126" y="538"/>
                  </a:lnTo>
                  <a:lnTo>
                    <a:pt x="125" y="539"/>
                  </a:lnTo>
                  <a:lnTo>
                    <a:pt x="120" y="546"/>
                  </a:lnTo>
                  <a:lnTo>
                    <a:pt x="120" y="547"/>
                  </a:lnTo>
                  <a:lnTo>
                    <a:pt x="115" y="554"/>
                  </a:lnTo>
                  <a:lnTo>
                    <a:pt x="115" y="555"/>
                  </a:lnTo>
                  <a:lnTo>
                    <a:pt x="110" y="563"/>
                  </a:lnTo>
                  <a:lnTo>
                    <a:pt x="110" y="564"/>
                  </a:lnTo>
                  <a:lnTo>
                    <a:pt x="105" y="573"/>
                  </a:lnTo>
                  <a:lnTo>
                    <a:pt x="105" y="574"/>
                  </a:lnTo>
                  <a:lnTo>
                    <a:pt x="101" y="583"/>
                  </a:lnTo>
                  <a:lnTo>
                    <a:pt x="101" y="584"/>
                  </a:lnTo>
                  <a:lnTo>
                    <a:pt x="97" y="594"/>
                  </a:lnTo>
                  <a:lnTo>
                    <a:pt x="97" y="595"/>
                  </a:lnTo>
                  <a:lnTo>
                    <a:pt x="94" y="606"/>
                  </a:lnTo>
                  <a:lnTo>
                    <a:pt x="94" y="607"/>
                  </a:lnTo>
                  <a:lnTo>
                    <a:pt x="92" y="618"/>
                  </a:lnTo>
                  <a:lnTo>
                    <a:pt x="92" y="620"/>
                  </a:lnTo>
                  <a:lnTo>
                    <a:pt x="92" y="631"/>
                  </a:lnTo>
                  <a:lnTo>
                    <a:pt x="93" y="633"/>
                  </a:lnTo>
                  <a:lnTo>
                    <a:pt x="95" y="643"/>
                  </a:lnTo>
                  <a:lnTo>
                    <a:pt x="96" y="645"/>
                  </a:lnTo>
                  <a:lnTo>
                    <a:pt x="99" y="655"/>
                  </a:lnTo>
                  <a:lnTo>
                    <a:pt x="100" y="656"/>
                  </a:lnTo>
                  <a:lnTo>
                    <a:pt x="105" y="665"/>
                  </a:lnTo>
                  <a:lnTo>
                    <a:pt x="107" y="667"/>
                  </a:lnTo>
                  <a:lnTo>
                    <a:pt x="114" y="674"/>
                  </a:lnTo>
                  <a:lnTo>
                    <a:pt x="115" y="676"/>
                  </a:lnTo>
                  <a:lnTo>
                    <a:pt x="123" y="682"/>
                  </a:lnTo>
                  <a:lnTo>
                    <a:pt x="125" y="682"/>
                  </a:lnTo>
                  <a:lnTo>
                    <a:pt x="134" y="687"/>
                  </a:lnTo>
                  <a:lnTo>
                    <a:pt x="136" y="688"/>
                  </a:lnTo>
                  <a:lnTo>
                    <a:pt x="146" y="690"/>
                  </a:lnTo>
                  <a:lnTo>
                    <a:pt x="148" y="691"/>
                  </a:lnTo>
                  <a:lnTo>
                    <a:pt x="158" y="691"/>
                  </a:lnTo>
                  <a:lnTo>
                    <a:pt x="160" y="690"/>
                  </a:lnTo>
                  <a:lnTo>
                    <a:pt x="168" y="689"/>
                  </a:lnTo>
                  <a:lnTo>
                    <a:pt x="171" y="689"/>
                  </a:lnTo>
                  <a:lnTo>
                    <a:pt x="180" y="685"/>
                  </a:lnTo>
                  <a:lnTo>
                    <a:pt x="182" y="684"/>
                  </a:lnTo>
                  <a:lnTo>
                    <a:pt x="190" y="678"/>
                  </a:lnTo>
                  <a:lnTo>
                    <a:pt x="192" y="677"/>
                  </a:lnTo>
                  <a:lnTo>
                    <a:pt x="199" y="670"/>
                  </a:lnTo>
                  <a:lnTo>
                    <a:pt x="200" y="668"/>
                  </a:lnTo>
                  <a:lnTo>
                    <a:pt x="206" y="659"/>
                  </a:lnTo>
                  <a:lnTo>
                    <a:pt x="207" y="658"/>
                  </a:lnTo>
                  <a:lnTo>
                    <a:pt x="212" y="648"/>
                  </a:lnTo>
                  <a:lnTo>
                    <a:pt x="213" y="647"/>
                  </a:lnTo>
                  <a:lnTo>
                    <a:pt x="217" y="636"/>
                  </a:lnTo>
                  <a:lnTo>
                    <a:pt x="218" y="635"/>
                  </a:lnTo>
                  <a:lnTo>
                    <a:pt x="221" y="623"/>
                  </a:lnTo>
                  <a:lnTo>
                    <a:pt x="221" y="623"/>
                  </a:lnTo>
                  <a:lnTo>
                    <a:pt x="224" y="611"/>
                  </a:lnTo>
                  <a:lnTo>
                    <a:pt x="224" y="610"/>
                  </a:lnTo>
                  <a:lnTo>
                    <a:pt x="226" y="599"/>
                  </a:lnTo>
                  <a:lnTo>
                    <a:pt x="226" y="599"/>
                  </a:lnTo>
                  <a:lnTo>
                    <a:pt x="227" y="588"/>
                  </a:lnTo>
                  <a:lnTo>
                    <a:pt x="227" y="588"/>
                  </a:lnTo>
                  <a:lnTo>
                    <a:pt x="228" y="578"/>
                  </a:lnTo>
                  <a:lnTo>
                    <a:pt x="228" y="578"/>
                  </a:lnTo>
                  <a:lnTo>
                    <a:pt x="228" y="570"/>
                  </a:lnTo>
                  <a:lnTo>
                    <a:pt x="228" y="570"/>
                  </a:lnTo>
                  <a:lnTo>
                    <a:pt x="228" y="562"/>
                  </a:lnTo>
                  <a:lnTo>
                    <a:pt x="228" y="560"/>
                  </a:lnTo>
                  <a:lnTo>
                    <a:pt x="227" y="554"/>
                  </a:lnTo>
                  <a:lnTo>
                    <a:pt x="227" y="553"/>
                  </a:lnTo>
                  <a:lnTo>
                    <a:pt x="225" y="549"/>
                  </a:lnTo>
                  <a:lnTo>
                    <a:pt x="225" y="547"/>
                  </a:lnTo>
                  <a:lnTo>
                    <a:pt x="223" y="543"/>
                  </a:lnTo>
                  <a:lnTo>
                    <a:pt x="219" y="538"/>
                  </a:lnTo>
                  <a:lnTo>
                    <a:pt x="218" y="537"/>
                  </a:lnTo>
                  <a:lnTo>
                    <a:pt x="215" y="534"/>
                  </a:lnTo>
                  <a:lnTo>
                    <a:pt x="209" y="531"/>
                  </a:lnTo>
                  <a:lnTo>
                    <a:pt x="208" y="531"/>
                  </a:lnTo>
                  <a:lnTo>
                    <a:pt x="204" y="530"/>
                  </a:lnTo>
                  <a:lnTo>
                    <a:pt x="197" y="529"/>
                  </a:lnTo>
                  <a:lnTo>
                    <a:pt x="197" y="529"/>
                  </a:lnTo>
                  <a:lnTo>
                    <a:pt x="193" y="529"/>
                  </a:lnTo>
                  <a:lnTo>
                    <a:pt x="192" y="529"/>
                  </a:lnTo>
                  <a:lnTo>
                    <a:pt x="187" y="529"/>
                  </a:lnTo>
                  <a:lnTo>
                    <a:pt x="186" y="530"/>
                  </a:lnTo>
                  <a:lnTo>
                    <a:pt x="183" y="530"/>
                  </a:lnTo>
                  <a:lnTo>
                    <a:pt x="182" y="538"/>
                  </a:lnTo>
                  <a:lnTo>
                    <a:pt x="183" y="540"/>
                  </a:lnTo>
                  <a:lnTo>
                    <a:pt x="187" y="543"/>
                  </a:lnTo>
                  <a:lnTo>
                    <a:pt x="187" y="544"/>
                  </a:lnTo>
                  <a:lnTo>
                    <a:pt x="191" y="547"/>
                  </a:lnTo>
                  <a:lnTo>
                    <a:pt x="197" y="550"/>
                  </a:lnTo>
                  <a:lnTo>
                    <a:pt x="196" y="549"/>
                  </a:lnTo>
                  <a:lnTo>
                    <a:pt x="199" y="551"/>
                  </a:lnTo>
                  <a:lnTo>
                    <a:pt x="200" y="551"/>
                  </a:lnTo>
                  <a:lnTo>
                    <a:pt x="203" y="553"/>
                  </a:lnTo>
                  <a:lnTo>
                    <a:pt x="200" y="551"/>
                  </a:lnTo>
                  <a:lnTo>
                    <a:pt x="203" y="553"/>
                  </a:lnTo>
                  <a:lnTo>
                    <a:pt x="202" y="552"/>
                  </a:lnTo>
                  <a:lnTo>
                    <a:pt x="205" y="555"/>
                  </a:lnTo>
                  <a:lnTo>
                    <a:pt x="203" y="552"/>
                  </a:lnTo>
                  <a:lnTo>
                    <a:pt x="205" y="556"/>
                  </a:lnTo>
                  <a:lnTo>
                    <a:pt x="204" y="555"/>
                  </a:lnTo>
                  <a:lnTo>
                    <a:pt x="205" y="560"/>
                  </a:lnTo>
                  <a:lnTo>
                    <a:pt x="205" y="559"/>
                  </a:lnTo>
                  <a:lnTo>
                    <a:pt x="207" y="565"/>
                  </a:lnTo>
                  <a:lnTo>
                    <a:pt x="206" y="562"/>
                  </a:lnTo>
                  <a:lnTo>
                    <a:pt x="206" y="570"/>
                  </a:lnTo>
                  <a:lnTo>
                    <a:pt x="206" y="570"/>
                  </a:lnTo>
                  <a:lnTo>
                    <a:pt x="206" y="578"/>
                  </a:lnTo>
                  <a:lnTo>
                    <a:pt x="206" y="576"/>
                  </a:lnTo>
                  <a:lnTo>
                    <a:pt x="205" y="586"/>
                  </a:lnTo>
                  <a:lnTo>
                    <a:pt x="205" y="586"/>
                  </a:lnTo>
                  <a:lnTo>
                    <a:pt x="204" y="596"/>
                  </a:lnTo>
                  <a:lnTo>
                    <a:pt x="205" y="595"/>
                  </a:lnTo>
                  <a:lnTo>
                    <a:pt x="203" y="607"/>
                  </a:lnTo>
                  <a:lnTo>
                    <a:pt x="203" y="606"/>
                  </a:lnTo>
                  <a:lnTo>
                    <a:pt x="200" y="618"/>
                  </a:lnTo>
                  <a:lnTo>
                    <a:pt x="200" y="618"/>
                  </a:lnTo>
                  <a:lnTo>
                    <a:pt x="197" y="629"/>
                  </a:lnTo>
                  <a:lnTo>
                    <a:pt x="197" y="628"/>
                  </a:lnTo>
                  <a:lnTo>
                    <a:pt x="193" y="638"/>
                  </a:lnTo>
                  <a:lnTo>
                    <a:pt x="193" y="637"/>
                  </a:lnTo>
                  <a:lnTo>
                    <a:pt x="188" y="648"/>
                  </a:lnTo>
                  <a:lnTo>
                    <a:pt x="188" y="647"/>
                  </a:lnTo>
                  <a:lnTo>
                    <a:pt x="182" y="656"/>
                  </a:lnTo>
                  <a:lnTo>
                    <a:pt x="183" y="655"/>
                  </a:lnTo>
                  <a:lnTo>
                    <a:pt x="176" y="662"/>
                  </a:lnTo>
                  <a:lnTo>
                    <a:pt x="178" y="661"/>
                  </a:lnTo>
                  <a:lnTo>
                    <a:pt x="170" y="666"/>
                  </a:lnTo>
                  <a:lnTo>
                    <a:pt x="172" y="665"/>
                  </a:lnTo>
                  <a:lnTo>
                    <a:pt x="163" y="669"/>
                  </a:lnTo>
                  <a:lnTo>
                    <a:pt x="166" y="668"/>
                  </a:lnTo>
                  <a:lnTo>
                    <a:pt x="157" y="669"/>
                  </a:lnTo>
                  <a:lnTo>
                    <a:pt x="158" y="669"/>
                  </a:lnTo>
                  <a:lnTo>
                    <a:pt x="148" y="669"/>
                  </a:lnTo>
                  <a:lnTo>
                    <a:pt x="151" y="669"/>
                  </a:lnTo>
                  <a:lnTo>
                    <a:pt x="142" y="667"/>
                  </a:lnTo>
                  <a:lnTo>
                    <a:pt x="144" y="667"/>
                  </a:lnTo>
                  <a:lnTo>
                    <a:pt x="135" y="663"/>
                  </a:lnTo>
                  <a:lnTo>
                    <a:pt x="136" y="664"/>
                  </a:lnTo>
                  <a:lnTo>
                    <a:pt x="128" y="658"/>
                  </a:lnTo>
                  <a:lnTo>
                    <a:pt x="130" y="659"/>
                  </a:lnTo>
                  <a:lnTo>
                    <a:pt x="123" y="652"/>
                  </a:lnTo>
                  <a:lnTo>
                    <a:pt x="124" y="654"/>
                  </a:lnTo>
                  <a:lnTo>
                    <a:pt x="119" y="645"/>
                  </a:lnTo>
                  <a:lnTo>
                    <a:pt x="120" y="647"/>
                  </a:lnTo>
                  <a:lnTo>
                    <a:pt x="116" y="637"/>
                  </a:lnTo>
                  <a:lnTo>
                    <a:pt x="116" y="638"/>
                  </a:lnTo>
                  <a:lnTo>
                    <a:pt x="114" y="628"/>
                  </a:lnTo>
                  <a:lnTo>
                    <a:pt x="114" y="631"/>
                  </a:lnTo>
                  <a:lnTo>
                    <a:pt x="114" y="620"/>
                  </a:lnTo>
                  <a:lnTo>
                    <a:pt x="114" y="621"/>
                  </a:lnTo>
                  <a:lnTo>
                    <a:pt x="115" y="610"/>
                  </a:lnTo>
                  <a:lnTo>
                    <a:pt x="115" y="611"/>
                  </a:lnTo>
                  <a:lnTo>
                    <a:pt x="118" y="600"/>
                  </a:lnTo>
                  <a:lnTo>
                    <a:pt x="117" y="601"/>
                  </a:lnTo>
                  <a:lnTo>
                    <a:pt x="121" y="591"/>
                  </a:lnTo>
                  <a:lnTo>
                    <a:pt x="121" y="591"/>
                  </a:lnTo>
                  <a:lnTo>
                    <a:pt x="124" y="581"/>
                  </a:lnTo>
                  <a:lnTo>
                    <a:pt x="124" y="582"/>
                  </a:lnTo>
                  <a:lnTo>
                    <a:pt x="128" y="573"/>
                  </a:lnTo>
                  <a:lnTo>
                    <a:pt x="128" y="573"/>
                  </a:lnTo>
                  <a:lnTo>
                    <a:pt x="133" y="565"/>
                  </a:lnTo>
                  <a:lnTo>
                    <a:pt x="132" y="565"/>
                  </a:lnTo>
                  <a:lnTo>
                    <a:pt x="137" y="558"/>
                  </a:lnTo>
                  <a:lnTo>
                    <a:pt x="137" y="558"/>
                  </a:lnTo>
                  <a:lnTo>
                    <a:pt x="142" y="551"/>
                  </a:lnTo>
                  <a:lnTo>
                    <a:pt x="141" y="552"/>
                  </a:lnTo>
                  <a:lnTo>
                    <a:pt x="146" y="547"/>
                  </a:lnTo>
                  <a:lnTo>
                    <a:pt x="146" y="547"/>
                  </a:lnTo>
                  <a:lnTo>
                    <a:pt x="151" y="542"/>
                  </a:lnTo>
                  <a:lnTo>
                    <a:pt x="151" y="542"/>
                  </a:lnTo>
                  <a:lnTo>
                    <a:pt x="155" y="538"/>
                  </a:lnTo>
                  <a:lnTo>
                    <a:pt x="154" y="538"/>
                  </a:lnTo>
                  <a:lnTo>
                    <a:pt x="158" y="535"/>
                  </a:lnTo>
                  <a:lnTo>
                    <a:pt x="158" y="535"/>
                  </a:lnTo>
                  <a:lnTo>
                    <a:pt x="162" y="533"/>
                  </a:lnTo>
                  <a:lnTo>
                    <a:pt x="161" y="534"/>
                  </a:lnTo>
                  <a:lnTo>
                    <a:pt x="164" y="532"/>
                  </a:lnTo>
                  <a:lnTo>
                    <a:pt x="165" y="531"/>
                  </a:lnTo>
                  <a:lnTo>
                    <a:pt x="167" y="530"/>
                  </a:lnTo>
                  <a:lnTo>
                    <a:pt x="165" y="531"/>
                  </a:lnTo>
                  <a:lnTo>
                    <a:pt x="167" y="530"/>
                  </a:lnTo>
                  <a:lnTo>
                    <a:pt x="166" y="530"/>
                  </a:lnTo>
                  <a:lnTo>
                    <a:pt x="169" y="530"/>
                  </a:lnTo>
                  <a:lnTo>
                    <a:pt x="168" y="530"/>
                  </a:lnTo>
                  <a:lnTo>
                    <a:pt x="170" y="530"/>
                  </a:lnTo>
                  <a:lnTo>
                    <a:pt x="162" y="526"/>
                  </a:lnTo>
                  <a:lnTo>
                    <a:pt x="163" y="528"/>
                  </a:lnTo>
                  <a:lnTo>
                    <a:pt x="161" y="525"/>
                  </a:lnTo>
                  <a:lnTo>
                    <a:pt x="162" y="527"/>
                  </a:lnTo>
                  <a:lnTo>
                    <a:pt x="163" y="529"/>
                  </a:lnTo>
                  <a:lnTo>
                    <a:pt x="164" y="531"/>
                  </a:lnTo>
                  <a:lnTo>
                    <a:pt x="163" y="528"/>
                  </a:lnTo>
                  <a:lnTo>
                    <a:pt x="163" y="530"/>
                  </a:lnTo>
                  <a:lnTo>
                    <a:pt x="184" y="520"/>
                  </a:lnTo>
                  <a:lnTo>
                    <a:pt x="184" y="520"/>
                  </a:lnTo>
                  <a:lnTo>
                    <a:pt x="183" y="517"/>
                  </a:lnTo>
                  <a:lnTo>
                    <a:pt x="182" y="517"/>
                  </a:lnTo>
                  <a:lnTo>
                    <a:pt x="181" y="513"/>
                  </a:lnTo>
                  <a:lnTo>
                    <a:pt x="181" y="513"/>
                  </a:lnTo>
                  <a:lnTo>
                    <a:pt x="179" y="508"/>
                  </a:lnTo>
                  <a:lnTo>
                    <a:pt x="178" y="508"/>
                  </a:lnTo>
                  <a:lnTo>
                    <a:pt x="176" y="502"/>
                  </a:lnTo>
                  <a:lnTo>
                    <a:pt x="176" y="502"/>
                  </a:lnTo>
                  <a:lnTo>
                    <a:pt x="172" y="494"/>
                  </a:lnTo>
                  <a:lnTo>
                    <a:pt x="171" y="493"/>
                  </a:lnTo>
                  <a:lnTo>
                    <a:pt x="167" y="485"/>
                  </a:lnTo>
                  <a:lnTo>
                    <a:pt x="167" y="485"/>
                  </a:lnTo>
                  <a:lnTo>
                    <a:pt x="162" y="476"/>
                  </a:lnTo>
                  <a:lnTo>
                    <a:pt x="161" y="475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46" y="452"/>
                  </a:lnTo>
                  <a:lnTo>
                    <a:pt x="146" y="451"/>
                  </a:lnTo>
                  <a:lnTo>
                    <a:pt x="137" y="438"/>
                  </a:lnTo>
                  <a:lnTo>
                    <a:pt x="137" y="437"/>
                  </a:lnTo>
                  <a:lnTo>
                    <a:pt x="127" y="423"/>
                  </a:lnTo>
                  <a:lnTo>
                    <a:pt x="127" y="422"/>
                  </a:lnTo>
                  <a:lnTo>
                    <a:pt x="115" y="406"/>
                  </a:lnTo>
                  <a:lnTo>
                    <a:pt x="115" y="407"/>
                  </a:lnTo>
                  <a:lnTo>
                    <a:pt x="103" y="389"/>
                  </a:lnTo>
                  <a:lnTo>
                    <a:pt x="103" y="390"/>
                  </a:lnTo>
                  <a:lnTo>
                    <a:pt x="91" y="372"/>
                  </a:lnTo>
                  <a:lnTo>
                    <a:pt x="91" y="372"/>
                  </a:lnTo>
                  <a:lnTo>
                    <a:pt x="79" y="355"/>
                  </a:lnTo>
                  <a:lnTo>
                    <a:pt x="79" y="355"/>
                  </a:lnTo>
                  <a:lnTo>
                    <a:pt x="67" y="339"/>
                  </a:lnTo>
                  <a:lnTo>
                    <a:pt x="67" y="339"/>
                  </a:lnTo>
                  <a:lnTo>
                    <a:pt x="56" y="324"/>
                  </a:lnTo>
                  <a:lnTo>
                    <a:pt x="56" y="324"/>
                  </a:lnTo>
                  <a:lnTo>
                    <a:pt x="46" y="310"/>
                  </a:lnTo>
                  <a:lnTo>
                    <a:pt x="46" y="309"/>
                  </a:lnTo>
                  <a:lnTo>
                    <a:pt x="38" y="298"/>
                  </a:lnTo>
                  <a:lnTo>
                    <a:pt x="38" y="298"/>
                  </a:lnTo>
                  <a:lnTo>
                    <a:pt x="31" y="288"/>
                  </a:lnTo>
                  <a:lnTo>
                    <a:pt x="32" y="288"/>
                  </a:lnTo>
                  <a:lnTo>
                    <a:pt x="26" y="280"/>
                  </a:lnTo>
                  <a:lnTo>
                    <a:pt x="27" y="281"/>
                  </a:lnTo>
                  <a:lnTo>
                    <a:pt x="24" y="275"/>
                  </a:lnTo>
                  <a:lnTo>
                    <a:pt x="24" y="276"/>
                  </a:lnTo>
                  <a:lnTo>
                    <a:pt x="22" y="270"/>
                  </a:lnTo>
                  <a:lnTo>
                    <a:pt x="23" y="274"/>
                  </a:lnTo>
                  <a:lnTo>
                    <a:pt x="23" y="268"/>
                  </a:lnTo>
                  <a:lnTo>
                    <a:pt x="23" y="271"/>
                  </a:lnTo>
                  <a:lnTo>
                    <a:pt x="24" y="266"/>
                  </a:lnTo>
                  <a:lnTo>
                    <a:pt x="23" y="268"/>
                  </a:lnTo>
                  <a:lnTo>
                    <a:pt x="26" y="263"/>
                  </a:lnTo>
                  <a:lnTo>
                    <a:pt x="26" y="263"/>
                  </a:lnTo>
                  <a:lnTo>
                    <a:pt x="29" y="257"/>
                  </a:lnTo>
                  <a:lnTo>
                    <a:pt x="29" y="258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40" y="243"/>
                  </a:lnTo>
                  <a:lnTo>
                    <a:pt x="40" y="243"/>
                  </a:lnTo>
                  <a:lnTo>
                    <a:pt x="48" y="233"/>
                  </a:lnTo>
                  <a:lnTo>
                    <a:pt x="48" y="233"/>
                  </a:lnTo>
                  <a:lnTo>
                    <a:pt x="57" y="223"/>
                  </a:lnTo>
                  <a:lnTo>
                    <a:pt x="57" y="223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82" y="198"/>
                  </a:lnTo>
                  <a:lnTo>
                    <a:pt x="82" y="198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16" y="169"/>
                  </a:lnTo>
                  <a:lnTo>
                    <a:pt x="116" y="169"/>
                  </a:lnTo>
                  <a:lnTo>
                    <a:pt x="135" y="154"/>
                  </a:lnTo>
                  <a:lnTo>
                    <a:pt x="135" y="154"/>
                  </a:lnTo>
                  <a:lnTo>
                    <a:pt x="156" y="138"/>
                  </a:lnTo>
                  <a:lnTo>
                    <a:pt x="156" y="139"/>
                  </a:lnTo>
                  <a:lnTo>
                    <a:pt x="178" y="124"/>
                  </a:lnTo>
                  <a:lnTo>
                    <a:pt x="178" y="124"/>
                  </a:lnTo>
                  <a:lnTo>
                    <a:pt x="201" y="109"/>
                  </a:lnTo>
                  <a:lnTo>
                    <a:pt x="200" y="109"/>
                  </a:lnTo>
                  <a:lnTo>
                    <a:pt x="223" y="95"/>
                  </a:lnTo>
                  <a:lnTo>
                    <a:pt x="223" y="95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66" y="70"/>
                  </a:lnTo>
                  <a:lnTo>
                    <a:pt x="266" y="70"/>
                  </a:lnTo>
                  <a:lnTo>
                    <a:pt x="286" y="60"/>
                  </a:lnTo>
                  <a:lnTo>
                    <a:pt x="286" y="60"/>
                  </a:lnTo>
                  <a:lnTo>
                    <a:pt x="304" y="50"/>
                  </a:lnTo>
                  <a:lnTo>
                    <a:pt x="304" y="50"/>
                  </a:lnTo>
                  <a:lnTo>
                    <a:pt x="321" y="41"/>
                  </a:lnTo>
                  <a:lnTo>
                    <a:pt x="321" y="42"/>
                  </a:lnTo>
                  <a:lnTo>
                    <a:pt x="336" y="35"/>
                  </a:lnTo>
                  <a:lnTo>
                    <a:pt x="336" y="35"/>
                  </a:lnTo>
                  <a:lnTo>
                    <a:pt x="349" y="29"/>
                  </a:lnTo>
                  <a:lnTo>
                    <a:pt x="349" y="29"/>
                  </a:lnTo>
                  <a:lnTo>
                    <a:pt x="360" y="25"/>
                  </a:lnTo>
                  <a:lnTo>
                    <a:pt x="360" y="25"/>
                  </a:lnTo>
                  <a:lnTo>
                    <a:pt x="369" y="21"/>
                  </a:lnTo>
                  <a:lnTo>
                    <a:pt x="368" y="21"/>
                  </a:lnTo>
                  <a:lnTo>
                    <a:pt x="375" y="19"/>
                  </a:lnTo>
                  <a:lnTo>
                    <a:pt x="376" y="19"/>
                  </a:lnTo>
                  <a:lnTo>
                    <a:pt x="381" y="17"/>
                  </a:lnTo>
                  <a:lnTo>
                    <a:pt x="378" y="17"/>
                  </a:lnTo>
                  <a:lnTo>
                    <a:pt x="383" y="17"/>
                  </a:lnTo>
                  <a:lnTo>
                    <a:pt x="384" y="17"/>
                  </a:lnTo>
                  <a:lnTo>
                    <a:pt x="387" y="16"/>
                  </a:lnTo>
                  <a:lnTo>
                    <a:pt x="384" y="17"/>
                  </a:lnTo>
                  <a:lnTo>
                    <a:pt x="388" y="17"/>
                  </a:lnTo>
                  <a:lnTo>
                    <a:pt x="390" y="16"/>
                  </a:lnTo>
                  <a:lnTo>
                    <a:pt x="392" y="16"/>
                  </a:lnTo>
                  <a:lnTo>
                    <a:pt x="395" y="9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3" name="Ink 2"/>
                <p14:cNvContentPartPr/>
                <p14:nvPr/>
              </p14:nvContentPartPr>
              <p14:xfrm>
                <a:off x="6886800" y="1890720"/>
                <a:ext cx="217800" cy="82440"/>
              </p14:xfrm>
            </p:contentPart>
          </mc:Choice>
          <mc:Fallback xmlns="">
            <p:pic>
              <p:nvPicPr>
                <p:cNvPr id="103" name="Ink 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67720" y="1871640"/>
                  <a:ext cx="255960" cy="120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4" name="Group 103"/>
            <p:cNvGrpSpPr/>
            <p:nvPr/>
          </p:nvGrpSpPr>
          <p:grpSpPr>
            <a:xfrm>
              <a:off x="6145213" y="748455"/>
              <a:ext cx="519112" cy="583458"/>
              <a:chOff x="6145213" y="748455"/>
              <a:chExt cx="519112" cy="583458"/>
            </a:xfrm>
          </p:grpSpPr>
          <p:sp>
            <p:nvSpPr>
              <p:cNvPr id="105" name="Freeform 48"/>
              <p:cNvSpPr>
                <a:spLocks/>
              </p:cNvSpPr>
              <p:nvPr/>
            </p:nvSpPr>
            <p:spPr bwMode="auto">
              <a:xfrm>
                <a:off x="6492875" y="1103313"/>
                <a:ext cx="171450" cy="228600"/>
              </a:xfrm>
              <a:custGeom>
                <a:avLst/>
                <a:gdLst>
                  <a:gd name="T0" fmla="*/ 19 w 108"/>
                  <a:gd name="T1" fmla="*/ 5 h 144"/>
                  <a:gd name="T2" fmla="*/ 0 w 108"/>
                  <a:gd name="T3" fmla="*/ 11 h 144"/>
                  <a:gd name="T4" fmla="*/ 2 w 108"/>
                  <a:gd name="T5" fmla="*/ 15 h 144"/>
                  <a:gd name="T6" fmla="*/ 5 w 108"/>
                  <a:gd name="T7" fmla="*/ 21 h 144"/>
                  <a:gd name="T8" fmla="*/ 9 w 108"/>
                  <a:gd name="T9" fmla="*/ 28 h 144"/>
                  <a:gd name="T10" fmla="*/ 13 w 108"/>
                  <a:gd name="T11" fmla="*/ 36 h 144"/>
                  <a:gd name="T12" fmla="*/ 19 w 108"/>
                  <a:gd name="T13" fmla="*/ 44 h 144"/>
                  <a:gd name="T14" fmla="*/ 25 w 108"/>
                  <a:gd name="T15" fmla="*/ 56 h 144"/>
                  <a:gd name="T16" fmla="*/ 32 w 108"/>
                  <a:gd name="T17" fmla="*/ 68 h 144"/>
                  <a:gd name="T18" fmla="*/ 40 w 108"/>
                  <a:gd name="T19" fmla="*/ 79 h 144"/>
                  <a:gd name="T20" fmla="*/ 49 w 108"/>
                  <a:gd name="T21" fmla="*/ 90 h 144"/>
                  <a:gd name="T22" fmla="*/ 57 w 108"/>
                  <a:gd name="T23" fmla="*/ 101 h 144"/>
                  <a:gd name="T24" fmla="*/ 66 w 108"/>
                  <a:gd name="T25" fmla="*/ 112 h 144"/>
                  <a:gd name="T26" fmla="*/ 77 w 108"/>
                  <a:gd name="T27" fmla="*/ 122 h 144"/>
                  <a:gd name="T28" fmla="*/ 88 w 108"/>
                  <a:gd name="T29" fmla="*/ 132 h 144"/>
                  <a:gd name="T30" fmla="*/ 98 w 108"/>
                  <a:gd name="T31" fmla="*/ 137 h 144"/>
                  <a:gd name="T32" fmla="*/ 104 w 108"/>
                  <a:gd name="T33" fmla="*/ 130 h 144"/>
                  <a:gd name="T34" fmla="*/ 99 w 108"/>
                  <a:gd name="T35" fmla="*/ 121 h 144"/>
                  <a:gd name="T36" fmla="*/ 91 w 108"/>
                  <a:gd name="T37" fmla="*/ 109 h 144"/>
                  <a:gd name="T38" fmla="*/ 83 w 108"/>
                  <a:gd name="T39" fmla="*/ 98 h 144"/>
                  <a:gd name="T40" fmla="*/ 74 w 108"/>
                  <a:gd name="T41" fmla="*/ 87 h 144"/>
                  <a:gd name="T42" fmla="*/ 66 w 108"/>
                  <a:gd name="T43" fmla="*/ 76 h 144"/>
                  <a:gd name="T44" fmla="*/ 58 w 108"/>
                  <a:gd name="T45" fmla="*/ 65 h 144"/>
                  <a:gd name="T46" fmla="*/ 51 w 108"/>
                  <a:gd name="T47" fmla="*/ 55 h 144"/>
                  <a:gd name="T48" fmla="*/ 43 w 108"/>
                  <a:gd name="T49" fmla="*/ 44 h 144"/>
                  <a:gd name="T50" fmla="*/ 38 w 108"/>
                  <a:gd name="T51" fmla="*/ 34 h 144"/>
                  <a:gd name="T52" fmla="*/ 31 w 108"/>
                  <a:gd name="T53" fmla="*/ 24 h 144"/>
                  <a:gd name="T54" fmla="*/ 27 w 108"/>
                  <a:gd name="T55" fmla="*/ 17 h 144"/>
                  <a:gd name="T56" fmla="*/ 24 w 108"/>
                  <a:gd name="T57" fmla="*/ 11 h 144"/>
                  <a:gd name="T58" fmla="*/ 21 w 108"/>
                  <a:gd name="T59" fmla="*/ 6 h 144"/>
                  <a:gd name="T60" fmla="*/ 19 w 108"/>
                  <a:gd name="T61" fmla="*/ 2 h 144"/>
                  <a:gd name="T62" fmla="*/ 18 w 108"/>
                  <a:gd name="T63" fmla="*/ 0 h 144"/>
                  <a:gd name="T64" fmla="*/ 18 w 108"/>
                  <a:gd name="T65" fmla="*/ 1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44">
                    <a:moveTo>
                      <a:pt x="18" y="11"/>
                    </a:moveTo>
                    <a:lnTo>
                      <a:pt x="19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5" y="20"/>
                    </a:lnTo>
                    <a:lnTo>
                      <a:pt x="5" y="21"/>
                    </a:lnTo>
                    <a:lnTo>
                      <a:pt x="9" y="28"/>
                    </a:lnTo>
                    <a:lnTo>
                      <a:pt x="9" y="28"/>
                    </a:lnTo>
                    <a:lnTo>
                      <a:pt x="13" y="35"/>
                    </a:lnTo>
                    <a:lnTo>
                      <a:pt x="13" y="36"/>
                    </a:lnTo>
                    <a:lnTo>
                      <a:pt x="19" y="45"/>
                    </a:lnTo>
                    <a:lnTo>
                      <a:pt x="19" y="44"/>
                    </a:lnTo>
                    <a:lnTo>
                      <a:pt x="24" y="56"/>
                    </a:lnTo>
                    <a:lnTo>
                      <a:pt x="25" y="56"/>
                    </a:lnTo>
                    <a:lnTo>
                      <a:pt x="32" y="67"/>
                    </a:lnTo>
                    <a:lnTo>
                      <a:pt x="32" y="68"/>
                    </a:lnTo>
                    <a:lnTo>
                      <a:pt x="40" y="79"/>
                    </a:lnTo>
                    <a:lnTo>
                      <a:pt x="40" y="79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7" y="101"/>
                    </a:lnTo>
                    <a:lnTo>
                      <a:pt x="57" y="101"/>
                    </a:lnTo>
                    <a:lnTo>
                      <a:pt x="66" y="111"/>
                    </a:lnTo>
                    <a:lnTo>
                      <a:pt x="66" y="112"/>
                    </a:lnTo>
                    <a:lnTo>
                      <a:pt x="76" y="122"/>
                    </a:lnTo>
                    <a:lnTo>
                      <a:pt x="77" y="122"/>
                    </a:lnTo>
                    <a:lnTo>
                      <a:pt x="87" y="131"/>
                    </a:lnTo>
                    <a:lnTo>
                      <a:pt x="88" y="132"/>
                    </a:lnTo>
                    <a:lnTo>
                      <a:pt x="97" y="137"/>
                    </a:lnTo>
                    <a:lnTo>
                      <a:pt x="98" y="137"/>
                    </a:lnTo>
                    <a:lnTo>
                      <a:pt x="108" y="144"/>
                    </a:lnTo>
                    <a:lnTo>
                      <a:pt x="104" y="130"/>
                    </a:lnTo>
                    <a:lnTo>
                      <a:pt x="105" y="130"/>
                    </a:lnTo>
                    <a:lnTo>
                      <a:pt x="99" y="121"/>
                    </a:lnTo>
                    <a:lnTo>
                      <a:pt x="99" y="121"/>
                    </a:lnTo>
                    <a:lnTo>
                      <a:pt x="91" y="109"/>
                    </a:lnTo>
                    <a:lnTo>
                      <a:pt x="91" y="109"/>
                    </a:lnTo>
                    <a:lnTo>
                      <a:pt x="83" y="98"/>
                    </a:lnTo>
                    <a:lnTo>
                      <a:pt x="83" y="97"/>
                    </a:lnTo>
                    <a:lnTo>
                      <a:pt x="74" y="87"/>
                    </a:lnTo>
                    <a:lnTo>
                      <a:pt x="75" y="87"/>
                    </a:lnTo>
                    <a:lnTo>
                      <a:pt x="66" y="76"/>
                    </a:lnTo>
                    <a:lnTo>
                      <a:pt x="66" y="76"/>
                    </a:lnTo>
                    <a:lnTo>
                      <a:pt x="58" y="65"/>
                    </a:lnTo>
                    <a:lnTo>
                      <a:pt x="58" y="66"/>
                    </a:lnTo>
                    <a:lnTo>
                      <a:pt x="51" y="55"/>
                    </a:lnTo>
                    <a:lnTo>
                      <a:pt x="51" y="55"/>
                    </a:lnTo>
                    <a:lnTo>
                      <a:pt x="43" y="44"/>
                    </a:lnTo>
                    <a:lnTo>
                      <a:pt x="44" y="45"/>
                    </a:lnTo>
                    <a:lnTo>
                      <a:pt x="38" y="34"/>
                    </a:lnTo>
                    <a:lnTo>
                      <a:pt x="37" y="33"/>
                    </a:lnTo>
                    <a:lnTo>
                      <a:pt x="31" y="24"/>
                    </a:lnTo>
                    <a:lnTo>
                      <a:pt x="32" y="25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4" y="11"/>
                    </a:lnTo>
                    <a:lnTo>
                      <a:pt x="24" y="11"/>
                    </a:lnTo>
                    <a:lnTo>
                      <a:pt x="21" y="6"/>
                    </a:lnTo>
                    <a:lnTo>
                      <a:pt x="21" y="6"/>
                    </a:lnTo>
                    <a:lnTo>
                      <a:pt x="19" y="2"/>
                    </a:lnTo>
                    <a:lnTo>
                      <a:pt x="19" y="4"/>
                    </a:lnTo>
                    <a:lnTo>
                      <a:pt x="18" y="0"/>
                    </a:lnTo>
                    <a:lnTo>
                      <a:pt x="13" y="14"/>
                    </a:lnTo>
                    <a:lnTo>
                      <a:pt x="18" y="1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6145213" y="748455"/>
                <a:ext cx="295275" cy="262783"/>
                <a:chOff x="6145213" y="748455"/>
                <a:chExt cx="295275" cy="262783"/>
              </a:xfrm>
            </p:grpSpPr>
            <p:sp>
              <p:nvSpPr>
                <p:cNvPr id="107" name="Freeform 30"/>
                <p:cNvSpPr>
                  <a:spLocks/>
                </p:cNvSpPr>
                <p:nvPr/>
              </p:nvSpPr>
              <p:spPr bwMode="auto">
                <a:xfrm rot="20924771">
                  <a:off x="6353175" y="748455"/>
                  <a:ext cx="87313" cy="211138"/>
                </a:xfrm>
                <a:custGeom>
                  <a:avLst/>
                  <a:gdLst>
                    <a:gd name="T0" fmla="*/ 1 w 55"/>
                    <a:gd name="T1" fmla="*/ 0 h 133"/>
                    <a:gd name="T2" fmla="*/ 1 w 55"/>
                    <a:gd name="T3" fmla="*/ 2 h 133"/>
                    <a:gd name="T4" fmla="*/ 1 w 55"/>
                    <a:gd name="T5" fmla="*/ 3 h 133"/>
                    <a:gd name="T6" fmla="*/ 0 w 55"/>
                    <a:gd name="T7" fmla="*/ 7 h 133"/>
                    <a:gd name="T8" fmla="*/ 2 w 55"/>
                    <a:gd name="T9" fmla="*/ 16 h 133"/>
                    <a:gd name="T10" fmla="*/ 2 w 55"/>
                    <a:gd name="T11" fmla="*/ 16 h 133"/>
                    <a:gd name="T12" fmla="*/ 3 w 55"/>
                    <a:gd name="T13" fmla="*/ 23 h 133"/>
                    <a:gd name="T14" fmla="*/ 3 w 55"/>
                    <a:gd name="T15" fmla="*/ 24 h 133"/>
                    <a:gd name="T16" fmla="*/ 5 w 55"/>
                    <a:gd name="T17" fmla="*/ 33 h 133"/>
                    <a:gd name="T18" fmla="*/ 5 w 55"/>
                    <a:gd name="T19" fmla="*/ 34 h 133"/>
                    <a:gd name="T20" fmla="*/ 7 w 55"/>
                    <a:gd name="T21" fmla="*/ 45 h 133"/>
                    <a:gd name="T22" fmla="*/ 7 w 55"/>
                    <a:gd name="T23" fmla="*/ 45 h 133"/>
                    <a:gd name="T24" fmla="*/ 10 w 55"/>
                    <a:gd name="T25" fmla="*/ 57 h 133"/>
                    <a:gd name="T26" fmla="*/ 10 w 55"/>
                    <a:gd name="T27" fmla="*/ 57 h 133"/>
                    <a:gd name="T28" fmla="*/ 13 w 55"/>
                    <a:gd name="T29" fmla="*/ 69 h 133"/>
                    <a:gd name="T30" fmla="*/ 13 w 55"/>
                    <a:gd name="T31" fmla="*/ 70 h 133"/>
                    <a:gd name="T32" fmla="*/ 16 w 55"/>
                    <a:gd name="T33" fmla="*/ 82 h 133"/>
                    <a:gd name="T34" fmla="*/ 16 w 55"/>
                    <a:gd name="T35" fmla="*/ 82 h 133"/>
                    <a:gd name="T36" fmla="*/ 19 w 55"/>
                    <a:gd name="T37" fmla="*/ 93 h 133"/>
                    <a:gd name="T38" fmla="*/ 19 w 55"/>
                    <a:gd name="T39" fmla="*/ 93 h 133"/>
                    <a:gd name="T40" fmla="*/ 22 w 55"/>
                    <a:gd name="T41" fmla="*/ 103 h 133"/>
                    <a:gd name="T42" fmla="*/ 23 w 55"/>
                    <a:gd name="T43" fmla="*/ 103 h 133"/>
                    <a:gd name="T44" fmla="*/ 25 w 55"/>
                    <a:gd name="T45" fmla="*/ 112 h 133"/>
                    <a:gd name="T46" fmla="*/ 25 w 55"/>
                    <a:gd name="T47" fmla="*/ 112 h 133"/>
                    <a:gd name="T48" fmla="*/ 27 w 55"/>
                    <a:gd name="T49" fmla="*/ 118 h 133"/>
                    <a:gd name="T50" fmla="*/ 28 w 55"/>
                    <a:gd name="T51" fmla="*/ 119 h 133"/>
                    <a:gd name="T52" fmla="*/ 30 w 55"/>
                    <a:gd name="T53" fmla="*/ 124 h 133"/>
                    <a:gd name="T54" fmla="*/ 30 w 55"/>
                    <a:gd name="T55" fmla="*/ 125 h 133"/>
                    <a:gd name="T56" fmla="*/ 32 w 55"/>
                    <a:gd name="T57" fmla="*/ 128 h 133"/>
                    <a:gd name="T58" fmla="*/ 37 w 55"/>
                    <a:gd name="T59" fmla="*/ 133 h 133"/>
                    <a:gd name="T60" fmla="*/ 54 w 55"/>
                    <a:gd name="T61" fmla="*/ 118 h 133"/>
                    <a:gd name="T62" fmla="*/ 55 w 55"/>
                    <a:gd name="T63" fmla="*/ 119 h 133"/>
                    <a:gd name="T64" fmla="*/ 54 w 55"/>
                    <a:gd name="T65" fmla="*/ 115 h 133"/>
                    <a:gd name="T66" fmla="*/ 53 w 55"/>
                    <a:gd name="T67" fmla="*/ 114 h 133"/>
                    <a:gd name="T68" fmla="*/ 51 w 55"/>
                    <a:gd name="T69" fmla="*/ 109 h 133"/>
                    <a:gd name="T70" fmla="*/ 52 w 55"/>
                    <a:gd name="T71" fmla="*/ 110 h 133"/>
                    <a:gd name="T72" fmla="*/ 50 w 55"/>
                    <a:gd name="T73" fmla="*/ 104 h 133"/>
                    <a:gd name="T74" fmla="*/ 49 w 55"/>
                    <a:gd name="T75" fmla="*/ 104 h 133"/>
                    <a:gd name="T76" fmla="*/ 47 w 55"/>
                    <a:gd name="T77" fmla="*/ 95 h 133"/>
                    <a:gd name="T78" fmla="*/ 47 w 55"/>
                    <a:gd name="T79" fmla="*/ 96 h 133"/>
                    <a:gd name="T80" fmla="*/ 44 w 55"/>
                    <a:gd name="T81" fmla="*/ 86 h 133"/>
                    <a:gd name="T82" fmla="*/ 44 w 55"/>
                    <a:gd name="T83" fmla="*/ 86 h 133"/>
                    <a:gd name="T84" fmla="*/ 40 w 55"/>
                    <a:gd name="T85" fmla="*/ 75 h 133"/>
                    <a:gd name="T86" fmla="*/ 40 w 55"/>
                    <a:gd name="T87" fmla="*/ 75 h 133"/>
                    <a:gd name="T88" fmla="*/ 37 w 55"/>
                    <a:gd name="T89" fmla="*/ 63 h 133"/>
                    <a:gd name="T90" fmla="*/ 37 w 55"/>
                    <a:gd name="T91" fmla="*/ 63 h 133"/>
                    <a:gd name="T92" fmla="*/ 34 w 55"/>
                    <a:gd name="T93" fmla="*/ 51 h 133"/>
                    <a:gd name="T94" fmla="*/ 34 w 55"/>
                    <a:gd name="T95" fmla="*/ 51 h 133"/>
                    <a:gd name="T96" fmla="*/ 30 w 55"/>
                    <a:gd name="T97" fmla="*/ 39 h 133"/>
                    <a:gd name="T98" fmla="*/ 30 w 55"/>
                    <a:gd name="T99" fmla="*/ 39 h 133"/>
                    <a:gd name="T100" fmla="*/ 28 w 55"/>
                    <a:gd name="T101" fmla="*/ 28 h 133"/>
                    <a:gd name="T102" fmla="*/ 28 w 55"/>
                    <a:gd name="T103" fmla="*/ 28 h 133"/>
                    <a:gd name="T104" fmla="*/ 25 w 55"/>
                    <a:gd name="T105" fmla="*/ 19 h 133"/>
                    <a:gd name="T106" fmla="*/ 25 w 55"/>
                    <a:gd name="T107" fmla="*/ 19 h 133"/>
                    <a:gd name="T108" fmla="*/ 24 w 55"/>
                    <a:gd name="T109" fmla="*/ 12 h 133"/>
                    <a:gd name="T110" fmla="*/ 24 w 55"/>
                    <a:gd name="T111" fmla="*/ 11 h 133"/>
                    <a:gd name="T112" fmla="*/ 22 w 55"/>
                    <a:gd name="T113" fmla="*/ 5 h 133"/>
                    <a:gd name="T114" fmla="*/ 22 w 55"/>
                    <a:gd name="T115" fmla="*/ 7 h 133"/>
                    <a:gd name="T116" fmla="*/ 22 w 55"/>
                    <a:gd name="T117" fmla="*/ 3 h 133"/>
                    <a:gd name="T118" fmla="*/ 22 w 55"/>
                    <a:gd name="T119" fmla="*/ 2 h 133"/>
                    <a:gd name="T120" fmla="*/ 21 w 55"/>
                    <a:gd name="T121" fmla="*/ 0 h 133"/>
                    <a:gd name="T122" fmla="*/ 1 w 55"/>
                    <a:gd name="T123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5" h="133">
                      <a:moveTo>
                        <a:pt x="1" y="0"/>
                      </a:move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0" y="7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3" y="23"/>
                      </a:lnTo>
                      <a:lnTo>
                        <a:pt x="3" y="24"/>
                      </a:lnTo>
                      <a:lnTo>
                        <a:pt x="5" y="33"/>
                      </a:lnTo>
                      <a:lnTo>
                        <a:pt x="5" y="34"/>
                      </a:lnTo>
                      <a:lnTo>
                        <a:pt x="7" y="45"/>
                      </a:lnTo>
                      <a:lnTo>
                        <a:pt x="7" y="45"/>
                      </a:lnTo>
                      <a:lnTo>
                        <a:pt x="10" y="57"/>
                      </a:lnTo>
                      <a:lnTo>
                        <a:pt x="10" y="57"/>
                      </a:lnTo>
                      <a:lnTo>
                        <a:pt x="13" y="69"/>
                      </a:lnTo>
                      <a:lnTo>
                        <a:pt x="13" y="70"/>
                      </a:lnTo>
                      <a:lnTo>
                        <a:pt x="16" y="82"/>
                      </a:lnTo>
                      <a:lnTo>
                        <a:pt x="16" y="82"/>
                      </a:lnTo>
                      <a:lnTo>
                        <a:pt x="19" y="93"/>
                      </a:lnTo>
                      <a:lnTo>
                        <a:pt x="19" y="93"/>
                      </a:lnTo>
                      <a:lnTo>
                        <a:pt x="22" y="103"/>
                      </a:lnTo>
                      <a:lnTo>
                        <a:pt x="23" y="103"/>
                      </a:lnTo>
                      <a:lnTo>
                        <a:pt x="25" y="112"/>
                      </a:lnTo>
                      <a:lnTo>
                        <a:pt x="25" y="112"/>
                      </a:lnTo>
                      <a:lnTo>
                        <a:pt x="27" y="118"/>
                      </a:lnTo>
                      <a:lnTo>
                        <a:pt x="28" y="119"/>
                      </a:lnTo>
                      <a:lnTo>
                        <a:pt x="30" y="124"/>
                      </a:lnTo>
                      <a:lnTo>
                        <a:pt x="30" y="125"/>
                      </a:lnTo>
                      <a:lnTo>
                        <a:pt x="32" y="128"/>
                      </a:lnTo>
                      <a:lnTo>
                        <a:pt x="37" y="133"/>
                      </a:lnTo>
                      <a:lnTo>
                        <a:pt x="54" y="118"/>
                      </a:lnTo>
                      <a:lnTo>
                        <a:pt x="55" y="119"/>
                      </a:lnTo>
                      <a:lnTo>
                        <a:pt x="54" y="115"/>
                      </a:lnTo>
                      <a:lnTo>
                        <a:pt x="53" y="114"/>
                      </a:lnTo>
                      <a:lnTo>
                        <a:pt x="51" y="109"/>
                      </a:lnTo>
                      <a:lnTo>
                        <a:pt x="52" y="110"/>
                      </a:lnTo>
                      <a:lnTo>
                        <a:pt x="50" y="104"/>
                      </a:lnTo>
                      <a:lnTo>
                        <a:pt x="49" y="104"/>
                      </a:lnTo>
                      <a:lnTo>
                        <a:pt x="47" y="95"/>
                      </a:lnTo>
                      <a:lnTo>
                        <a:pt x="47" y="96"/>
                      </a:lnTo>
                      <a:lnTo>
                        <a:pt x="44" y="86"/>
                      </a:lnTo>
                      <a:lnTo>
                        <a:pt x="44" y="86"/>
                      </a:lnTo>
                      <a:lnTo>
                        <a:pt x="40" y="75"/>
                      </a:lnTo>
                      <a:lnTo>
                        <a:pt x="40" y="75"/>
                      </a:lnTo>
                      <a:lnTo>
                        <a:pt x="37" y="63"/>
                      </a:lnTo>
                      <a:lnTo>
                        <a:pt x="37" y="63"/>
                      </a:lnTo>
                      <a:lnTo>
                        <a:pt x="34" y="51"/>
                      </a:lnTo>
                      <a:lnTo>
                        <a:pt x="34" y="51"/>
                      </a:lnTo>
                      <a:lnTo>
                        <a:pt x="30" y="39"/>
                      </a:lnTo>
                      <a:lnTo>
                        <a:pt x="30" y="39"/>
                      </a:lnTo>
                      <a:lnTo>
                        <a:pt x="28" y="28"/>
                      </a:lnTo>
                      <a:lnTo>
                        <a:pt x="28" y="28"/>
                      </a:lnTo>
                      <a:lnTo>
                        <a:pt x="25" y="19"/>
                      </a:lnTo>
                      <a:lnTo>
                        <a:pt x="25" y="19"/>
                      </a:lnTo>
                      <a:lnTo>
                        <a:pt x="24" y="12"/>
                      </a:lnTo>
                      <a:lnTo>
                        <a:pt x="24" y="11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22" y="3"/>
                      </a:lnTo>
                      <a:lnTo>
                        <a:pt x="22" y="2"/>
                      </a:lnTo>
                      <a:lnTo>
                        <a:pt x="2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SG"/>
                </a:p>
              </p:txBody>
            </p:sp>
            <p:sp>
              <p:nvSpPr>
                <p:cNvPr id="108" name="Freeform 35"/>
                <p:cNvSpPr>
                  <a:spLocks/>
                </p:cNvSpPr>
                <p:nvPr/>
              </p:nvSpPr>
              <p:spPr bwMode="auto">
                <a:xfrm>
                  <a:off x="6145213" y="808038"/>
                  <a:ext cx="104775" cy="203200"/>
                </a:xfrm>
                <a:custGeom>
                  <a:avLst/>
                  <a:gdLst>
                    <a:gd name="T0" fmla="*/ 26 w 66"/>
                    <a:gd name="T1" fmla="*/ 14 h 128"/>
                    <a:gd name="T2" fmla="*/ 25 w 66"/>
                    <a:gd name="T3" fmla="*/ 7 h 128"/>
                    <a:gd name="T4" fmla="*/ 21 w 66"/>
                    <a:gd name="T5" fmla="*/ 0 h 128"/>
                    <a:gd name="T6" fmla="*/ 0 w 66"/>
                    <a:gd name="T7" fmla="*/ 15 h 128"/>
                    <a:gd name="T8" fmla="*/ 2 w 66"/>
                    <a:gd name="T9" fmla="*/ 23 h 128"/>
                    <a:gd name="T10" fmla="*/ 4 w 66"/>
                    <a:gd name="T11" fmla="*/ 31 h 128"/>
                    <a:gd name="T12" fmla="*/ 8 w 66"/>
                    <a:gd name="T13" fmla="*/ 41 h 128"/>
                    <a:gd name="T14" fmla="*/ 11 w 66"/>
                    <a:gd name="T15" fmla="*/ 51 h 128"/>
                    <a:gd name="T16" fmla="*/ 15 w 66"/>
                    <a:gd name="T17" fmla="*/ 63 h 128"/>
                    <a:gd name="T18" fmla="*/ 20 w 66"/>
                    <a:gd name="T19" fmla="*/ 75 h 128"/>
                    <a:gd name="T20" fmla="*/ 26 w 66"/>
                    <a:gd name="T21" fmla="*/ 88 h 128"/>
                    <a:gd name="T22" fmla="*/ 31 w 66"/>
                    <a:gd name="T23" fmla="*/ 99 h 128"/>
                    <a:gd name="T24" fmla="*/ 36 w 66"/>
                    <a:gd name="T25" fmla="*/ 108 h 128"/>
                    <a:gd name="T26" fmla="*/ 42 w 66"/>
                    <a:gd name="T27" fmla="*/ 117 h 128"/>
                    <a:gd name="T28" fmla="*/ 47 w 66"/>
                    <a:gd name="T29" fmla="*/ 122 h 128"/>
                    <a:gd name="T30" fmla="*/ 57 w 66"/>
                    <a:gd name="T31" fmla="*/ 127 h 128"/>
                    <a:gd name="T32" fmla="*/ 66 w 66"/>
                    <a:gd name="T33" fmla="*/ 118 h 128"/>
                    <a:gd name="T34" fmla="*/ 64 w 66"/>
                    <a:gd name="T35" fmla="*/ 112 h 128"/>
                    <a:gd name="T36" fmla="*/ 62 w 66"/>
                    <a:gd name="T37" fmla="*/ 106 h 128"/>
                    <a:gd name="T38" fmla="*/ 57 w 66"/>
                    <a:gd name="T39" fmla="*/ 97 h 128"/>
                    <a:gd name="T40" fmla="*/ 53 w 66"/>
                    <a:gd name="T41" fmla="*/ 89 h 128"/>
                    <a:gd name="T42" fmla="*/ 48 w 66"/>
                    <a:gd name="T43" fmla="*/ 78 h 128"/>
                    <a:gd name="T44" fmla="*/ 43 w 66"/>
                    <a:gd name="T45" fmla="*/ 66 h 128"/>
                    <a:gd name="T46" fmla="*/ 38 w 66"/>
                    <a:gd name="T47" fmla="*/ 54 h 128"/>
                    <a:gd name="T48" fmla="*/ 34 w 66"/>
                    <a:gd name="T49" fmla="*/ 43 h 128"/>
                    <a:gd name="T50" fmla="*/ 30 w 66"/>
                    <a:gd name="T51" fmla="*/ 32 h 128"/>
                    <a:gd name="T52" fmla="*/ 27 w 66"/>
                    <a:gd name="T53" fmla="*/ 24 h 128"/>
                    <a:gd name="T54" fmla="*/ 25 w 66"/>
                    <a:gd name="T55" fmla="*/ 16 h 128"/>
                    <a:gd name="T56" fmla="*/ 23 w 66"/>
                    <a:gd name="T57" fmla="*/ 10 h 128"/>
                    <a:gd name="T58" fmla="*/ 22 w 66"/>
                    <a:gd name="T59" fmla="*/ 8 h 128"/>
                    <a:gd name="T60" fmla="*/ 23 w 66"/>
                    <a:gd name="T61" fmla="*/ 9 h 128"/>
                    <a:gd name="T62" fmla="*/ 15 w 66"/>
                    <a:gd name="T63" fmla="*/ 18 h 128"/>
                    <a:gd name="T64" fmla="*/ 18 w 66"/>
                    <a:gd name="T65" fmla="*/ 18 h 128"/>
                    <a:gd name="T66" fmla="*/ 17 w 66"/>
                    <a:gd name="T67" fmla="*/ 19 h 128"/>
                    <a:gd name="T68" fmla="*/ 22 w 66"/>
                    <a:gd name="T69" fmla="*/ 19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128">
                      <a:moveTo>
                        <a:pt x="25" y="16"/>
                      </a:moveTo>
                      <a:lnTo>
                        <a:pt x="26" y="14"/>
                      </a:lnTo>
                      <a:lnTo>
                        <a:pt x="23" y="5"/>
                      </a:lnTo>
                      <a:lnTo>
                        <a:pt x="25" y="7"/>
                      </a:lnTo>
                      <a:lnTo>
                        <a:pt x="24" y="5"/>
                      </a:lnTo>
                      <a:lnTo>
                        <a:pt x="21" y="0"/>
                      </a:lnTo>
                      <a:lnTo>
                        <a:pt x="0" y="6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4" y="31"/>
                      </a:lnTo>
                      <a:lnTo>
                        <a:pt x="4" y="32"/>
                      </a:lnTo>
                      <a:lnTo>
                        <a:pt x="8" y="41"/>
                      </a:lnTo>
                      <a:lnTo>
                        <a:pt x="7" y="41"/>
                      </a:lnTo>
                      <a:lnTo>
                        <a:pt x="11" y="51"/>
                      </a:lnTo>
                      <a:lnTo>
                        <a:pt x="11" y="51"/>
                      </a:lnTo>
                      <a:lnTo>
                        <a:pt x="15" y="63"/>
                      </a:lnTo>
                      <a:lnTo>
                        <a:pt x="15" y="63"/>
                      </a:lnTo>
                      <a:lnTo>
                        <a:pt x="20" y="75"/>
                      </a:lnTo>
                      <a:lnTo>
                        <a:pt x="20" y="76"/>
                      </a:lnTo>
                      <a:lnTo>
                        <a:pt x="26" y="88"/>
                      </a:lnTo>
                      <a:lnTo>
                        <a:pt x="26" y="88"/>
                      </a:lnTo>
                      <a:lnTo>
                        <a:pt x="31" y="99"/>
                      </a:lnTo>
                      <a:lnTo>
                        <a:pt x="31" y="100"/>
                      </a:lnTo>
                      <a:lnTo>
                        <a:pt x="36" y="108"/>
                      </a:lnTo>
                      <a:lnTo>
                        <a:pt x="37" y="109"/>
                      </a:lnTo>
                      <a:lnTo>
                        <a:pt x="42" y="117"/>
                      </a:lnTo>
                      <a:lnTo>
                        <a:pt x="43" y="118"/>
                      </a:lnTo>
                      <a:lnTo>
                        <a:pt x="47" y="122"/>
                      </a:lnTo>
                      <a:lnTo>
                        <a:pt x="55" y="127"/>
                      </a:lnTo>
                      <a:lnTo>
                        <a:pt x="57" y="127"/>
                      </a:lnTo>
                      <a:lnTo>
                        <a:pt x="61" y="128"/>
                      </a:lnTo>
                      <a:lnTo>
                        <a:pt x="66" y="118"/>
                      </a:lnTo>
                      <a:lnTo>
                        <a:pt x="66" y="117"/>
                      </a:lnTo>
                      <a:lnTo>
                        <a:pt x="64" y="112"/>
                      </a:lnTo>
                      <a:lnTo>
                        <a:pt x="64" y="112"/>
                      </a:lnTo>
                      <a:lnTo>
                        <a:pt x="62" y="106"/>
                      </a:lnTo>
                      <a:lnTo>
                        <a:pt x="61" y="104"/>
                      </a:lnTo>
                      <a:lnTo>
                        <a:pt x="57" y="97"/>
                      </a:lnTo>
                      <a:lnTo>
                        <a:pt x="57" y="97"/>
                      </a:lnTo>
                      <a:lnTo>
                        <a:pt x="53" y="89"/>
                      </a:lnTo>
                      <a:lnTo>
                        <a:pt x="53" y="89"/>
                      </a:lnTo>
                      <a:lnTo>
                        <a:pt x="48" y="78"/>
                      </a:lnTo>
                      <a:lnTo>
                        <a:pt x="48" y="78"/>
                      </a:lnTo>
                      <a:lnTo>
                        <a:pt x="43" y="66"/>
                      </a:lnTo>
                      <a:lnTo>
                        <a:pt x="43" y="67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4" y="43"/>
                      </a:lnTo>
                      <a:lnTo>
                        <a:pt x="34" y="43"/>
                      </a:lnTo>
                      <a:lnTo>
                        <a:pt x="30" y="32"/>
                      </a:lnTo>
                      <a:lnTo>
                        <a:pt x="30" y="33"/>
                      </a:lnTo>
                      <a:lnTo>
                        <a:pt x="27" y="24"/>
                      </a:lnTo>
                      <a:lnTo>
                        <a:pt x="27" y="24"/>
                      </a:lnTo>
                      <a:lnTo>
                        <a:pt x="25" y="16"/>
                      </a:lnTo>
                      <a:lnTo>
                        <a:pt x="25" y="16"/>
                      </a:lnTo>
                      <a:lnTo>
                        <a:pt x="23" y="10"/>
                      </a:lnTo>
                      <a:lnTo>
                        <a:pt x="23" y="11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3" y="9"/>
                      </a:lnTo>
                      <a:lnTo>
                        <a:pt x="13" y="19"/>
                      </a:lnTo>
                      <a:lnTo>
                        <a:pt x="15" y="18"/>
                      </a:lnTo>
                      <a:lnTo>
                        <a:pt x="16" y="18"/>
                      </a:lnTo>
                      <a:lnTo>
                        <a:pt x="18" y="18"/>
                      </a:lnTo>
                      <a:lnTo>
                        <a:pt x="14" y="18"/>
                      </a:lnTo>
                      <a:lnTo>
                        <a:pt x="17" y="19"/>
                      </a:lnTo>
                      <a:lnTo>
                        <a:pt x="20" y="19"/>
                      </a:lnTo>
                      <a:lnTo>
                        <a:pt x="22" y="19"/>
                      </a:lnTo>
                      <a:lnTo>
                        <a:pt x="25" y="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SG"/>
                </a:p>
              </p:txBody>
            </p:sp>
            <p:sp>
              <p:nvSpPr>
                <p:cNvPr id="109" name="Freeform 36"/>
                <p:cNvSpPr>
                  <a:spLocks/>
                </p:cNvSpPr>
                <p:nvPr/>
              </p:nvSpPr>
              <p:spPr bwMode="auto">
                <a:xfrm>
                  <a:off x="6205538" y="765175"/>
                  <a:ext cx="127000" cy="238125"/>
                </a:xfrm>
                <a:custGeom>
                  <a:avLst/>
                  <a:gdLst>
                    <a:gd name="T0" fmla="*/ 16 w 80"/>
                    <a:gd name="T1" fmla="*/ 7 h 150"/>
                    <a:gd name="T2" fmla="*/ 0 w 80"/>
                    <a:gd name="T3" fmla="*/ 3 h 150"/>
                    <a:gd name="T4" fmla="*/ 0 w 80"/>
                    <a:gd name="T5" fmla="*/ 10 h 150"/>
                    <a:gd name="T6" fmla="*/ 0 w 80"/>
                    <a:gd name="T7" fmla="*/ 16 h 150"/>
                    <a:gd name="T8" fmla="*/ 3 w 80"/>
                    <a:gd name="T9" fmla="*/ 25 h 150"/>
                    <a:gd name="T10" fmla="*/ 5 w 80"/>
                    <a:gd name="T11" fmla="*/ 35 h 150"/>
                    <a:gd name="T12" fmla="*/ 8 w 80"/>
                    <a:gd name="T13" fmla="*/ 47 h 150"/>
                    <a:gd name="T14" fmla="*/ 12 w 80"/>
                    <a:gd name="T15" fmla="*/ 59 h 150"/>
                    <a:gd name="T16" fmla="*/ 18 w 80"/>
                    <a:gd name="T17" fmla="*/ 73 h 150"/>
                    <a:gd name="T18" fmla="*/ 23 w 80"/>
                    <a:gd name="T19" fmla="*/ 87 h 150"/>
                    <a:gd name="T20" fmla="*/ 30 w 80"/>
                    <a:gd name="T21" fmla="*/ 100 h 150"/>
                    <a:gd name="T22" fmla="*/ 37 w 80"/>
                    <a:gd name="T23" fmla="*/ 112 h 150"/>
                    <a:gd name="T24" fmla="*/ 44 w 80"/>
                    <a:gd name="T25" fmla="*/ 123 h 150"/>
                    <a:gd name="T26" fmla="*/ 51 w 80"/>
                    <a:gd name="T27" fmla="*/ 133 h 150"/>
                    <a:gd name="T28" fmla="*/ 57 w 80"/>
                    <a:gd name="T29" fmla="*/ 140 h 150"/>
                    <a:gd name="T30" fmla="*/ 64 w 80"/>
                    <a:gd name="T31" fmla="*/ 146 h 150"/>
                    <a:gd name="T32" fmla="*/ 71 w 80"/>
                    <a:gd name="T33" fmla="*/ 150 h 150"/>
                    <a:gd name="T34" fmla="*/ 79 w 80"/>
                    <a:gd name="T35" fmla="*/ 133 h 150"/>
                    <a:gd name="T36" fmla="*/ 74 w 80"/>
                    <a:gd name="T37" fmla="*/ 126 h 150"/>
                    <a:gd name="T38" fmla="*/ 69 w 80"/>
                    <a:gd name="T39" fmla="*/ 120 h 150"/>
                    <a:gd name="T40" fmla="*/ 63 w 80"/>
                    <a:gd name="T41" fmla="*/ 111 h 150"/>
                    <a:gd name="T42" fmla="*/ 57 w 80"/>
                    <a:gd name="T43" fmla="*/ 101 h 150"/>
                    <a:gd name="T44" fmla="*/ 51 w 80"/>
                    <a:gd name="T45" fmla="*/ 90 h 150"/>
                    <a:gd name="T46" fmla="*/ 45 w 80"/>
                    <a:gd name="T47" fmla="*/ 78 h 150"/>
                    <a:gd name="T48" fmla="*/ 39 w 80"/>
                    <a:gd name="T49" fmla="*/ 64 h 150"/>
                    <a:gd name="T50" fmla="*/ 33 w 80"/>
                    <a:gd name="T51" fmla="*/ 52 h 150"/>
                    <a:gd name="T52" fmla="*/ 29 w 80"/>
                    <a:gd name="T53" fmla="*/ 40 h 150"/>
                    <a:gd name="T54" fmla="*/ 25 w 80"/>
                    <a:gd name="T55" fmla="*/ 29 h 150"/>
                    <a:gd name="T56" fmla="*/ 22 w 80"/>
                    <a:gd name="T57" fmla="*/ 20 h 150"/>
                    <a:gd name="T58" fmla="*/ 20 w 80"/>
                    <a:gd name="T59" fmla="*/ 13 h 150"/>
                    <a:gd name="T60" fmla="*/ 19 w 80"/>
                    <a:gd name="T61" fmla="*/ 7 h 150"/>
                    <a:gd name="T62" fmla="*/ 17 w 80"/>
                    <a:gd name="T63" fmla="*/ 3 h 150"/>
                    <a:gd name="T64" fmla="*/ 12 w 80"/>
                    <a:gd name="T65" fmla="*/ 9 h 150"/>
                    <a:gd name="T66" fmla="*/ 8 w 80"/>
                    <a:gd name="T67" fmla="*/ 9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0" h="150">
                      <a:moveTo>
                        <a:pt x="14" y="9"/>
                      </a:moveTo>
                      <a:lnTo>
                        <a:pt x="16" y="7"/>
                      </a:lnTo>
                      <a:lnTo>
                        <a:pt x="17" y="2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6"/>
                      </a:lnTo>
                      <a:lnTo>
                        <a:pt x="1" y="17"/>
                      </a:lnTo>
                      <a:lnTo>
                        <a:pt x="3" y="25"/>
                      </a:lnTo>
                      <a:lnTo>
                        <a:pt x="3" y="25"/>
                      </a:lnTo>
                      <a:lnTo>
                        <a:pt x="5" y="35"/>
                      </a:lnTo>
                      <a:lnTo>
                        <a:pt x="5" y="35"/>
                      </a:lnTo>
                      <a:lnTo>
                        <a:pt x="8" y="47"/>
                      </a:lnTo>
                      <a:lnTo>
                        <a:pt x="8" y="47"/>
                      </a:lnTo>
                      <a:lnTo>
                        <a:pt x="12" y="59"/>
                      </a:lnTo>
                      <a:lnTo>
                        <a:pt x="12" y="60"/>
                      </a:lnTo>
                      <a:lnTo>
                        <a:pt x="18" y="73"/>
                      </a:lnTo>
                      <a:lnTo>
                        <a:pt x="18" y="73"/>
                      </a:lnTo>
                      <a:lnTo>
                        <a:pt x="23" y="87"/>
                      </a:lnTo>
                      <a:lnTo>
                        <a:pt x="24" y="87"/>
                      </a:lnTo>
                      <a:lnTo>
                        <a:pt x="30" y="100"/>
                      </a:lnTo>
                      <a:lnTo>
                        <a:pt x="30" y="101"/>
                      </a:lnTo>
                      <a:lnTo>
                        <a:pt x="37" y="112"/>
                      </a:lnTo>
                      <a:lnTo>
                        <a:pt x="37" y="113"/>
                      </a:lnTo>
                      <a:lnTo>
                        <a:pt x="44" y="123"/>
                      </a:lnTo>
                      <a:lnTo>
                        <a:pt x="44" y="124"/>
                      </a:lnTo>
                      <a:lnTo>
                        <a:pt x="51" y="133"/>
                      </a:lnTo>
                      <a:lnTo>
                        <a:pt x="52" y="134"/>
                      </a:lnTo>
                      <a:lnTo>
                        <a:pt x="57" y="140"/>
                      </a:lnTo>
                      <a:lnTo>
                        <a:pt x="58" y="141"/>
                      </a:lnTo>
                      <a:lnTo>
                        <a:pt x="64" y="146"/>
                      </a:lnTo>
                      <a:lnTo>
                        <a:pt x="66" y="147"/>
                      </a:lnTo>
                      <a:lnTo>
                        <a:pt x="71" y="150"/>
                      </a:lnTo>
                      <a:lnTo>
                        <a:pt x="80" y="135"/>
                      </a:lnTo>
                      <a:lnTo>
                        <a:pt x="79" y="133"/>
                      </a:lnTo>
                      <a:lnTo>
                        <a:pt x="74" y="126"/>
                      </a:lnTo>
                      <a:lnTo>
                        <a:pt x="74" y="126"/>
                      </a:lnTo>
                      <a:lnTo>
                        <a:pt x="69" y="120"/>
                      </a:lnTo>
                      <a:lnTo>
                        <a:pt x="69" y="120"/>
                      </a:lnTo>
                      <a:lnTo>
                        <a:pt x="63" y="111"/>
                      </a:lnTo>
                      <a:lnTo>
                        <a:pt x="63" y="111"/>
                      </a:lnTo>
                      <a:lnTo>
                        <a:pt x="57" y="101"/>
                      </a:lnTo>
                      <a:lnTo>
                        <a:pt x="57" y="101"/>
                      </a:lnTo>
                      <a:lnTo>
                        <a:pt x="50" y="89"/>
                      </a:lnTo>
                      <a:lnTo>
                        <a:pt x="51" y="90"/>
                      </a:lnTo>
                      <a:lnTo>
                        <a:pt x="44" y="77"/>
                      </a:lnTo>
                      <a:lnTo>
                        <a:pt x="45" y="78"/>
                      </a:lnTo>
                      <a:lnTo>
                        <a:pt x="39" y="64"/>
                      </a:lnTo>
                      <a:lnTo>
                        <a:pt x="39" y="64"/>
                      </a:lnTo>
                      <a:lnTo>
                        <a:pt x="33" y="51"/>
                      </a:lnTo>
                      <a:lnTo>
                        <a:pt x="33" y="52"/>
                      </a:lnTo>
                      <a:lnTo>
                        <a:pt x="29" y="40"/>
                      </a:lnTo>
                      <a:lnTo>
                        <a:pt x="29" y="40"/>
                      </a:lnTo>
                      <a:lnTo>
                        <a:pt x="25" y="29"/>
                      </a:lnTo>
                      <a:lnTo>
                        <a:pt x="25" y="29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20" y="12"/>
                      </a:lnTo>
                      <a:lnTo>
                        <a:pt x="20" y="13"/>
                      </a:lnTo>
                      <a:lnTo>
                        <a:pt x="19" y="8"/>
                      </a:lnTo>
                      <a:lnTo>
                        <a:pt x="19" y="7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6" y="0"/>
                      </a:lnTo>
                      <a:lnTo>
                        <a:pt x="12" y="9"/>
                      </a:lnTo>
                      <a:lnTo>
                        <a:pt x="7" y="7"/>
                      </a:lnTo>
                      <a:lnTo>
                        <a:pt x="8" y="9"/>
                      </a:lnTo>
                      <a:lnTo>
                        <a:pt x="14" y="9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SG"/>
                </a:p>
              </p:txBody>
            </p:sp>
            <p:sp>
              <p:nvSpPr>
                <p:cNvPr id="110" name="Freeform 37"/>
                <p:cNvSpPr>
                  <a:spLocks/>
                </p:cNvSpPr>
                <p:nvPr/>
              </p:nvSpPr>
              <p:spPr bwMode="auto">
                <a:xfrm>
                  <a:off x="6183313" y="850900"/>
                  <a:ext cx="96838" cy="85725"/>
                </a:xfrm>
                <a:custGeom>
                  <a:avLst/>
                  <a:gdLst>
                    <a:gd name="T0" fmla="*/ 28 w 61"/>
                    <a:gd name="T1" fmla="*/ 43 h 54"/>
                    <a:gd name="T2" fmla="*/ 19 w 61"/>
                    <a:gd name="T3" fmla="*/ 39 h 54"/>
                    <a:gd name="T4" fmla="*/ 20 w 61"/>
                    <a:gd name="T5" fmla="*/ 39 h 54"/>
                    <a:gd name="T6" fmla="*/ 18 w 61"/>
                    <a:gd name="T7" fmla="*/ 38 h 54"/>
                    <a:gd name="T8" fmla="*/ 19 w 61"/>
                    <a:gd name="T9" fmla="*/ 39 h 54"/>
                    <a:gd name="T10" fmla="*/ 16 w 61"/>
                    <a:gd name="T11" fmla="*/ 37 h 54"/>
                    <a:gd name="T12" fmla="*/ 17 w 61"/>
                    <a:gd name="T13" fmla="*/ 38 h 54"/>
                    <a:gd name="T14" fmla="*/ 15 w 61"/>
                    <a:gd name="T15" fmla="*/ 36 h 54"/>
                    <a:gd name="T16" fmla="*/ 17 w 61"/>
                    <a:gd name="T17" fmla="*/ 50 h 54"/>
                    <a:gd name="T18" fmla="*/ 20 w 61"/>
                    <a:gd name="T19" fmla="*/ 45 h 54"/>
                    <a:gd name="T20" fmla="*/ 19 w 61"/>
                    <a:gd name="T21" fmla="*/ 47 h 54"/>
                    <a:gd name="T22" fmla="*/ 23 w 61"/>
                    <a:gd name="T23" fmla="*/ 43 h 54"/>
                    <a:gd name="T24" fmla="*/ 23 w 61"/>
                    <a:gd name="T25" fmla="*/ 42 h 54"/>
                    <a:gd name="T26" fmla="*/ 29 w 61"/>
                    <a:gd name="T27" fmla="*/ 37 h 54"/>
                    <a:gd name="T28" fmla="*/ 29 w 61"/>
                    <a:gd name="T29" fmla="*/ 36 h 54"/>
                    <a:gd name="T30" fmla="*/ 35 w 61"/>
                    <a:gd name="T31" fmla="*/ 29 h 54"/>
                    <a:gd name="T32" fmla="*/ 35 w 61"/>
                    <a:gd name="T33" fmla="*/ 29 h 54"/>
                    <a:gd name="T34" fmla="*/ 43 w 61"/>
                    <a:gd name="T35" fmla="*/ 19 h 54"/>
                    <a:gd name="T36" fmla="*/ 43 w 61"/>
                    <a:gd name="T37" fmla="*/ 20 h 54"/>
                    <a:gd name="T38" fmla="*/ 52 w 61"/>
                    <a:gd name="T39" fmla="*/ 11 h 54"/>
                    <a:gd name="T40" fmla="*/ 52 w 61"/>
                    <a:gd name="T41" fmla="*/ 11 h 54"/>
                    <a:gd name="T42" fmla="*/ 61 w 61"/>
                    <a:gd name="T43" fmla="*/ 2 h 54"/>
                    <a:gd name="T44" fmla="*/ 45 w 61"/>
                    <a:gd name="T45" fmla="*/ 0 h 54"/>
                    <a:gd name="T46" fmla="*/ 45 w 61"/>
                    <a:gd name="T47" fmla="*/ 0 h 54"/>
                    <a:gd name="T48" fmla="*/ 33 w 61"/>
                    <a:gd name="T49" fmla="*/ 6 h 54"/>
                    <a:gd name="T50" fmla="*/ 32 w 61"/>
                    <a:gd name="T51" fmla="*/ 7 h 54"/>
                    <a:gd name="T52" fmla="*/ 22 w 61"/>
                    <a:gd name="T53" fmla="*/ 13 h 54"/>
                    <a:gd name="T54" fmla="*/ 20 w 61"/>
                    <a:gd name="T55" fmla="*/ 15 h 54"/>
                    <a:gd name="T56" fmla="*/ 13 w 61"/>
                    <a:gd name="T57" fmla="*/ 21 h 54"/>
                    <a:gd name="T58" fmla="*/ 13 w 61"/>
                    <a:gd name="T59" fmla="*/ 22 h 54"/>
                    <a:gd name="T60" fmla="*/ 8 w 61"/>
                    <a:gd name="T61" fmla="*/ 28 h 54"/>
                    <a:gd name="T62" fmla="*/ 7 w 61"/>
                    <a:gd name="T63" fmla="*/ 28 h 54"/>
                    <a:gd name="T64" fmla="*/ 4 w 61"/>
                    <a:gd name="T65" fmla="*/ 32 h 54"/>
                    <a:gd name="T66" fmla="*/ 2 w 61"/>
                    <a:gd name="T67" fmla="*/ 35 h 54"/>
                    <a:gd name="T68" fmla="*/ 0 w 61"/>
                    <a:gd name="T69" fmla="*/ 40 h 54"/>
                    <a:gd name="T70" fmla="*/ 13 w 61"/>
                    <a:gd name="T71" fmla="*/ 54 h 54"/>
                    <a:gd name="T72" fmla="*/ 19 w 61"/>
                    <a:gd name="T73" fmla="*/ 51 h 54"/>
                    <a:gd name="T74" fmla="*/ 18 w 61"/>
                    <a:gd name="T75" fmla="*/ 51 h 54"/>
                    <a:gd name="T76" fmla="*/ 20 w 61"/>
                    <a:gd name="T77" fmla="*/ 50 h 54"/>
                    <a:gd name="T78" fmla="*/ 17 w 61"/>
                    <a:gd name="T79" fmla="*/ 51 h 54"/>
                    <a:gd name="T80" fmla="*/ 26 w 61"/>
                    <a:gd name="T81" fmla="*/ 52 h 54"/>
                    <a:gd name="T82" fmla="*/ 28 w 61"/>
                    <a:gd name="T83" fmla="*/ 4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1" h="54">
                      <a:moveTo>
                        <a:pt x="28" y="43"/>
                      </a:moveTo>
                      <a:lnTo>
                        <a:pt x="19" y="39"/>
                      </a:lnTo>
                      <a:lnTo>
                        <a:pt x="20" y="39"/>
                      </a:lnTo>
                      <a:lnTo>
                        <a:pt x="18" y="38"/>
                      </a:lnTo>
                      <a:lnTo>
                        <a:pt x="19" y="39"/>
                      </a:lnTo>
                      <a:lnTo>
                        <a:pt x="16" y="37"/>
                      </a:lnTo>
                      <a:lnTo>
                        <a:pt x="17" y="38"/>
                      </a:lnTo>
                      <a:lnTo>
                        <a:pt x="15" y="36"/>
                      </a:lnTo>
                      <a:lnTo>
                        <a:pt x="17" y="50"/>
                      </a:lnTo>
                      <a:lnTo>
                        <a:pt x="20" y="45"/>
                      </a:lnTo>
                      <a:lnTo>
                        <a:pt x="19" y="47"/>
                      </a:lnTo>
                      <a:lnTo>
                        <a:pt x="23" y="43"/>
                      </a:lnTo>
                      <a:lnTo>
                        <a:pt x="23" y="42"/>
                      </a:lnTo>
                      <a:lnTo>
                        <a:pt x="29" y="37"/>
                      </a:lnTo>
                      <a:lnTo>
                        <a:pt x="29" y="36"/>
                      </a:lnTo>
                      <a:lnTo>
                        <a:pt x="35" y="29"/>
                      </a:lnTo>
                      <a:lnTo>
                        <a:pt x="35" y="29"/>
                      </a:lnTo>
                      <a:lnTo>
                        <a:pt x="43" y="19"/>
                      </a:lnTo>
                      <a:lnTo>
                        <a:pt x="43" y="20"/>
                      </a:lnTo>
                      <a:lnTo>
                        <a:pt x="52" y="11"/>
                      </a:lnTo>
                      <a:lnTo>
                        <a:pt x="52" y="11"/>
                      </a:lnTo>
                      <a:lnTo>
                        <a:pt x="61" y="2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33" y="6"/>
                      </a:lnTo>
                      <a:lnTo>
                        <a:pt x="32" y="7"/>
                      </a:lnTo>
                      <a:lnTo>
                        <a:pt x="22" y="13"/>
                      </a:lnTo>
                      <a:lnTo>
                        <a:pt x="20" y="15"/>
                      </a:lnTo>
                      <a:lnTo>
                        <a:pt x="13" y="21"/>
                      </a:lnTo>
                      <a:lnTo>
                        <a:pt x="13" y="22"/>
                      </a:lnTo>
                      <a:lnTo>
                        <a:pt x="8" y="28"/>
                      </a:lnTo>
                      <a:lnTo>
                        <a:pt x="7" y="28"/>
                      </a:lnTo>
                      <a:lnTo>
                        <a:pt x="4" y="32"/>
                      </a:lnTo>
                      <a:lnTo>
                        <a:pt x="2" y="35"/>
                      </a:lnTo>
                      <a:lnTo>
                        <a:pt x="0" y="40"/>
                      </a:lnTo>
                      <a:lnTo>
                        <a:pt x="13" y="54"/>
                      </a:lnTo>
                      <a:lnTo>
                        <a:pt x="19" y="51"/>
                      </a:lnTo>
                      <a:lnTo>
                        <a:pt x="18" y="51"/>
                      </a:lnTo>
                      <a:lnTo>
                        <a:pt x="20" y="50"/>
                      </a:lnTo>
                      <a:lnTo>
                        <a:pt x="17" y="51"/>
                      </a:lnTo>
                      <a:lnTo>
                        <a:pt x="26" y="52"/>
                      </a:lnTo>
                      <a:lnTo>
                        <a:pt x="28" y="43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SG"/>
                </a:p>
              </p:txBody>
            </p:sp>
          </p:grpSp>
        </p:grpSp>
      </p:grpSp>
      <p:grpSp>
        <p:nvGrpSpPr>
          <p:cNvPr id="112" name="Group 61"/>
          <p:cNvGrpSpPr/>
          <p:nvPr/>
        </p:nvGrpSpPr>
        <p:grpSpPr>
          <a:xfrm>
            <a:off x="7373938" y="431800"/>
            <a:ext cx="2222500" cy="5964238"/>
            <a:chOff x="5849938" y="431800"/>
            <a:chExt cx="2222500" cy="5964238"/>
          </a:xfrm>
        </p:grpSpPr>
        <p:sp>
          <p:nvSpPr>
            <p:cNvPr id="113" name="Freeform 14"/>
            <p:cNvSpPr>
              <a:spLocks/>
            </p:cNvSpPr>
            <p:nvPr/>
          </p:nvSpPr>
          <p:spPr bwMode="auto">
            <a:xfrm>
              <a:off x="6778625" y="1177925"/>
              <a:ext cx="893763" cy="1039813"/>
            </a:xfrm>
            <a:custGeom>
              <a:avLst/>
              <a:gdLst>
                <a:gd name="T0" fmla="*/ 360 w 563"/>
                <a:gd name="T1" fmla="*/ 4 h 655"/>
                <a:gd name="T2" fmla="*/ 310 w 563"/>
                <a:gd name="T3" fmla="*/ 1 h 655"/>
                <a:gd name="T4" fmla="*/ 263 w 563"/>
                <a:gd name="T5" fmla="*/ 8 h 655"/>
                <a:gd name="T6" fmla="*/ 198 w 563"/>
                <a:gd name="T7" fmla="*/ 34 h 655"/>
                <a:gd name="T8" fmla="*/ 149 w 563"/>
                <a:gd name="T9" fmla="*/ 69 h 655"/>
                <a:gd name="T10" fmla="*/ 93 w 563"/>
                <a:gd name="T11" fmla="*/ 129 h 655"/>
                <a:gd name="T12" fmla="*/ 57 w 563"/>
                <a:gd name="T13" fmla="*/ 188 h 655"/>
                <a:gd name="T14" fmla="*/ 21 w 563"/>
                <a:gd name="T15" fmla="*/ 277 h 655"/>
                <a:gd name="T16" fmla="*/ 5 w 563"/>
                <a:gd name="T17" fmla="*/ 352 h 655"/>
                <a:gd name="T18" fmla="*/ 0 w 563"/>
                <a:gd name="T19" fmla="*/ 445 h 655"/>
                <a:gd name="T20" fmla="*/ 10 w 563"/>
                <a:gd name="T21" fmla="*/ 511 h 655"/>
                <a:gd name="T22" fmla="*/ 41 w 563"/>
                <a:gd name="T23" fmla="*/ 579 h 655"/>
                <a:gd name="T24" fmla="*/ 84 w 563"/>
                <a:gd name="T25" fmla="*/ 618 h 655"/>
                <a:gd name="T26" fmla="*/ 155 w 563"/>
                <a:gd name="T27" fmla="*/ 646 h 655"/>
                <a:gd name="T28" fmla="*/ 216 w 563"/>
                <a:gd name="T29" fmla="*/ 655 h 655"/>
                <a:gd name="T30" fmla="*/ 300 w 563"/>
                <a:gd name="T31" fmla="*/ 648 h 655"/>
                <a:gd name="T32" fmla="*/ 363 w 563"/>
                <a:gd name="T33" fmla="*/ 627 h 655"/>
                <a:gd name="T34" fmla="*/ 438 w 563"/>
                <a:gd name="T35" fmla="*/ 586 h 655"/>
                <a:gd name="T36" fmla="*/ 484 w 563"/>
                <a:gd name="T37" fmla="*/ 552 h 655"/>
                <a:gd name="T38" fmla="*/ 531 w 563"/>
                <a:gd name="T39" fmla="*/ 500 h 655"/>
                <a:gd name="T40" fmla="*/ 553 w 563"/>
                <a:gd name="T41" fmla="*/ 450 h 655"/>
                <a:gd name="T42" fmla="*/ 562 w 563"/>
                <a:gd name="T43" fmla="*/ 373 h 655"/>
                <a:gd name="T44" fmla="*/ 558 w 563"/>
                <a:gd name="T45" fmla="*/ 304 h 655"/>
                <a:gd name="T46" fmla="*/ 540 w 563"/>
                <a:gd name="T47" fmla="*/ 211 h 655"/>
                <a:gd name="T48" fmla="*/ 508 w 563"/>
                <a:gd name="T49" fmla="*/ 146 h 655"/>
                <a:gd name="T50" fmla="*/ 440 w 563"/>
                <a:gd name="T51" fmla="*/ 72 h 655"/>
                <a:gd name="T52" fmla="*/ 373 w 563"/>
                <a:gd name="T53" fmla="*/ 26 h 655"/>
                <a:gd name="T54" fmla="*/ 277 w 563"/>
                <a:gd name="T55" fmla="*/ 8 h 655"/>
                <a:gd name="T56" fmla="*/ 320 w 563"/>
                <a:gd name="T57" fmla="*/ 29 h 655"/>
                <a:gd name="T58" fmla="*/ 380 w 563"/>
                <a:gd name="T59" fmla="*/ 62 h 655"/>
                <a:gd name="T60" fmla="*/ 457 w 563"/>
                <a:gd name="T61" fmla="*/ 128 h 655"/>
                <a:gd name="T62" fmla="*/ 495 w 563"/>
                <a:gd name="T63" fmla="*/ 180 h 655"/>
                <a:gd name="T64" fmla="*/ 524 w 563"/>
                <a:gd name="T65" fmla="*/ 263 h 655"/>
                <a:gd name="T66" fmla="*/ 533 w 563"/>
                <a:gd name="T67" fmla="*/ 330 h 655"/>
                <a:gd name="T68" fmla="*/ 533 w 563"/>
                <a:gd name="T69" fmla="*/ 411 h 655"/>
                <a:gd name="T70" fmla="*/ 522 w 563"/>
                <a:gd name="T71" fmla="*/ 458 h 655"/>
                <a:gd name="T72" fmla="*/ 491 w 563"/>
                <a:gd name="T73" fmla="*/ 510 h 655"/>
                <a:gd name="T74" fmla="*/ 454 w 563"/>
                <a:gd name="T75" fmla="*/ 543 h 655"/>
                <a:gd name="T76" fmla="*/ 389 w 563"/>
                <a:gd name="T77" fmla="*/ 585 h 655"/>
                <a:gd name="T78" fmla="*/ 334 w 563"/>
                <a:gd name="T79" fmla="*/ 611 h 655"/>
                <a:gd name="T80" fmla="*/ 255 w 563"/>
                <a:gd name="T81" fmla="*/ 630 h 655"/>
                <a:gd name="T82" fmla="*/ 198 w 563"/>
                <a:gd name="T83" fmla="*/ 628 h 655"/>
                <a:gd name="T84" fmla="*/ 127 w 563"/>
                <a:gd name="T85" fmla="*/ 611 h 655"/>
                <a:gd name="T86" fmla="*/ 85 w 563"/>
                <a:gd name="T87" fmla="*/ 587 h 655"/>
                <a:gd name="T88" fmla="*/ 46 w 563"/>
                <a:gd name="T89" fmla="*/ 536 h 655"/>
                <a:gd name="T90" fmla="*/ 31 w 563"/>
                <a:gd name="T91" fmla="*/ 486 h 655"/>
                <a:gd name="T92" fmla="*/ 26 w 563"/>
                <a:gd name="T93" fmla="*/ 400 h 655"/>
                <a:gd name="T94" fmla="*/ 34 w 563"/>
                <a:gd name="T95" fmla="*/ 332 h 655"/>
                <a:gd name="T96" fmla="*/ 61 w 563"/>
                <a:gd name="T97" fmla="*/ 240 h 655"/>
                <a:gd name="T98" fmla="*/ 89 w 563"/>
                <a:gd name="T99" fmla="*/ 180 h 655"/>
                <a:gd name="T100" fmla="*/ 137 w 563"/>
                <a:gd name="T101" fmla="*/ 112 h 655"/>
                <a:gd name="T102" fmla="*/ 178 w 563"/>
                <a:gd name="T103" fmla="*/ 74 h 655"/>
                <a:gd name="T104" fmla="*/ 239 w 563"/>
                <a:gd name="T105" fmla="*/ 38 h 655"/>
                <a:gd name="T106" fmla="*/ 284 w 563"/>
                <a:gd name="T107" fmla="*/ 23 h 655"/>
                <a:gd name="T108" fmla="*/ 336 w 563"/>
                <a:gd name="T109" fmla="*/ 16 h 655"/>
                <a:gd name="T110" fmla="*/ 368 w 563"/>
                <a:gd name="T111" fmla="*/ 1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3" h="655">
                  <a:moveTo>
                    <a:pt x="397" y="13"/>
                  </a:moveTo>
                  <a:lnTo>
                    <a:pt x="380" y="8"/>
                  </a:lnTo>
                  <a:lnTo>
                    <a:pt x="380" y="8"/>
                  </a:lnTo>
                  <a:lnTo>
                    <a:pt x="370" y="5"/>
                  </a:lnTo>
                  <a:lnTo>
                    <a:pt x="370" y="5"/>
                  </a:lnTo>
                  <a:lnTo>
                    <a:pt x="360" y="4"/>
                  </a:lnTo>
                  <a:lnTo>
                    <a:pt x="360" y="4"/>
                  </a:lnTo>
                  <a:lnTo>
                    <a:pt x="349" y="2"/>
                  </a:lnTo>
                  <a:lnTo>
                    <a:pt x="348" y="2"/>
                  </a:lnTo>
                  <a:lnTo>
                    <a:pt x="337" y="1"/>
                  </a:lnTo>
                  <a:lnTo>
                    <a:pt x="336" y="1"/>
                  </a:lnTo>
                  <a:lnTo>
                    <a:pt x="323" y="0"/>
                  </a:lnTo>
                  <a:lnTo>
                    <a:pt x="323" y="0"/>
                  </a:lnTo>
                  <a:lnTo>
                    <a:pt x="310" y="1"/>
                  </a:lnTo>
                  <a:lnTo>
                    <a:pt x="310" y="1"/>
                  </a:lnTo>
                  <a:lnTo>
                    <a:pt x="296" y="2"/>
                  </a:lnTo>
                  <a:lnTo>
                    <a:pt x="295" y="2"/>
                  </a:lnTo>
                  <a:lnTo>
                    <a:pt x="281" y="4"/>
                  </a:lnTo>
                  <a:lnTo>
                    <a:pt x="280" y="4"/>
                  </a:lnTo>
                  <a:lnTo>
                    <a:pt x="264" y="8"/>
                  </a:lnTo>
                  <a:lnTo>
                    <a:pt x="263" y="8"/>
                  </a:lnTo>
                  <a:lnTo>
                    <a:pt x="248" y="13"/>
                  </a:lnTo>
                  <a:lnTo>
                    <a:pt x="247" y="13"/>
                  </a:lnTo>
                  <a:lnTo>
                    <a:pt x="231" y="19"/>
                  </a:lnTo>
                  <a:lnTo>
                    <a:pt x="231" y="19"/>
                  </a:lnTo>
                  <a:lnTo>
                    <a:pt x="215" y="26"/>
                  </a:lnTo>
                  <a:lnTo>
                    <a:pt x="214" y="26"/>
                  </a:lnTo>
                  <a:lnTo>
                    <a:pt x="198" y="34"/>
                  </a:lnTo>
                  <a:lnTo>
                    <a:pt x="197" y="35"/>
                  </a:lnTo>
                  <a:lnTo>
                    <a:pt x="181" y="44"/>
                  </a:lnTo>
                  <a:lnTo>
                    <a:pt x="181" y="45"/>
                  </a:lnTo>
                  <a:lnTo>
                    <a:pt x="165" y="56"/>
                  </a:lnTo>
                  <a:lnTo>
                    <a:pt x="164" y="56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20" y="96"/>
                  </a:lnTo>
                  <a:lnTo>
                    <a:pt x="119" y="97"/>
                  </a:lnTo>
                  <a:lnTo>
                    <a:pt x="106" y="112"/>
                  </a:lnTo>
                  <a:lnTo>
                    <a:pt x="105" y="113"/>
                  </a:lnTo>
                  <a:lnTo>
                    <a:pt x="93" y="129"/>
                  </a:lnTo>
                  <a:lnTo>
                    <a:pt x="92" y="130"/>
                  </a:lnTo>
                  <a:lnTo>
                    <a:pt x="80" y="148"/>
                  </a:lnTo>
                  <a:lnTo>
                    <a:pt x="80" y="148"/>
                  </a:lnTo>
                  <a:lnTo>
                    <a:pt x="68" y="167"/>
                  </a:lnTo>
                  <a:lnTo>
                    <a:pt x="68" y="167"/>
                  </a:lnTo>
                  <a:lnTo>
                    <a:pt x="57" y="187"/>
                  </a:lnTo>
                  <a:lnTo>
                    <a:pt x="57" y="188"/>
                  </a:lnTo>
                  <a:lnTo>
                    <a:pt x="47" y="209"/>
                  </a:lnTo>
                  <a:lnTo>
                    <a:pt x="47" y="209"/>
                  </a:lnTo>
                  <a:lnTo>
                    <a:pt x="38" y="231"/>
                  </a:lnTo>
                  <a:lnTo>
                    <a:pt x="38" y="231"/>
                  </a:lnTo>
                  <a:lnTo>
                    <a:pt x="29" y="254"/>
                  </a:lnTo>
                  <a:lnTo>
                    <a:pt x="29" y="254"/>
                  </a:lnTo>
                  <a:lnTo>
                    <a:pt x="21" y="277"/>
                  </a:lnTo>
                  <a:lnTo>
                    <a:pt x="21" y="278"/>
                  </a:lnTo>
                  <a:lnTo>
                    <a:pt x="15" y="302"/>
                  </a:lnTo>
                  <a:lnTo>
                    <a:pt x="15" y="303"/>
                  </a:lnTo>
                  <a:lnTo>
                    <a:pt x="9" y="326"/>
                  </a:lnTo>
                  <a:lnTo>
                    <a:pt x="9" y="327"/>
                  </a:lnTo>
                  <a:lnTo>
                    <a:pt x="5" y="351"/>
                  </a:lnTo>
                  <a:lnTo>
                    <a:pt x="5" y="352"/>
                  </a:lnTo>
                  <a:lnTo>
                    <a:pt x="2" y="375"/>
                  </a:lnTo>
                  <a:lnTo>
                    <a:pt x="2" y="376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0" y="445"/>
                  </a:lnTo>
                  <a:lnTo>
                    <a:pt x="0" y="447"/>
                  </a:lnTo>
                  <a:lnTo>
                    <a:pt x="2" y="469"/>
                  </a:lnTo>
                  <a:lnTo>
                    <a:pt x="2" y="469"/>
                  </a:lnTo>
                  <a:lnTo>
                    <a:pt x="6" y="490"/>
                  </a:lnTo>
                  <a:lnTo>
                    <a:pt x="6" y="490"/>
                  </a:lnTo>
                  <a:lnTo>
                    <a:pt x="10" y="510"/>
                  </a:lnTo>
                  <a:lnTo>
                    <a:pt x="10" y="511"/>
                  </a:lnTo>
                  <a:lnTo>
                    <a:pt x="15" y="529"/>
                  </a:lnTo>
                  <a:lnTo>
                    <a:pt x="16" y="530"/>
                  </a:lnTo>
                  <a:lnTo>
                    <a:pt x="22" y="547"/>
                  </a:lnTo>
                  <a:lnTo>
                    <a:pt x="23" y="548"/>
                  </a:lnTo>
                  <a:lnTo>
                    <a:pt x="31" y="564"/>
                  </a:lnTo>
                  <a:lnTo>
                    <a:pt x="32" y="565"/>
                  </a:lnTo>
                  <a:lnTo>
                    <a:pt x="41" y="579"/>
                  </a:lnTo>
                  <a:lnTo>
                    <a:pt x="42" y="581"/>
                  </a:lnTo>
                  <a:lnTo>
                    <a:pt x="54" y="594"/>
                  </a:lnTo>
                  <a:lnTo>
                    <a:pt x="55" y="595"/>
                  </a:lnTo>
                  <a:lnTo>
                    <a:pt x="68" y="606"/>
                  </a:lnTo>
                  <a:lnTo>
                    <a:pt x="69" y="607"/>
                  </a:lnTo>
                  <a:lnTo>
                    <a:pt x="83" y="617"/>
                  </a:lnTo>
                  <a:lnTo>
                    <a:pt x="84" y="618"/>
                  </a:lnTo>
                  <a:lnTo>
                    <a:pt x="100" y="627"/>
                  </a:lnTo>
                  <a:lnTo>
                    <a:pt x="101" y="627"/>
                  </a:lnTo>
                  <a:lnTo>
                    <a:pt x="117" y="634"/>
                  </a:lnTo>
                  <a:lnTo>
                    <a:pt x="118" y="634"/>
                  </a:lnTo>
                  <a:lnTo>
                    <a:pt x="135" y="641"/>
                  </a:lnTo>
                  <a:lnTo>
                    <a:pt x="137" y="641"/>
                  </a:lnTo>
                  <a:lnTo>
                    <a:pt x="155" y="646"/>
                  </a:lnTo>
                  <a:lnTo>
                    <a:pt x="155" y="646"/>
                  </a:lnTo>
                  <a:lnTo>
                    <a:pt x="174" y="650"/>
                  </a:lnTo>
                  <a:lnTo>
                    <a:pt x="175" y="651"/>
                  </a:lnTo>
                  <a:lnTo>
                    <a:pt x="194" y="653"/>
                  </a:lnTo>
                  <a:lnTo>
                    <a:pt x="195" y="653"/>
                  </a:lnTo>
                  <a:lnTo>
                    <a:pt x="215" y="655"/>
                  </a:lnTo>
                  <a:lnTo>
                    <a:pt x="216" y="655"/>
                  </a:lnTo>
                  <a:lnTo>
                    <a:pt x="236" y="655"/>
                  </a:lnTo>
                  <a:lnTo>
                    <a:pt x="236" y="655"/>
                  </a:lnTo>
                  <a:lnTo>
                    <a:pt x="256" y="655"/>
                  </a:lnTo>
                  <a:lnTo>
                    <a:pt x="258" y="655"/>
                  </a:lnTo>
                  <a:lnTo>
                    <a:pt x="278" y="652"/>
                  </a:lnTo>
                  <a:lnTo>
                    <a:pt x="279" y="652"/>
                  </a:lnTo>
                  <a:lnTo>
                    <a:pt x="300" y="648"/>
                  </a:lnTo>
                  <a:lnTo>
                    <a:pt x="301" y="648"/>
                  </a:lnTo>
                  <a:lnTo>
                    <a:pt x="321" y="643"/>
                  </a:lnTo>
                  <a:lnTo>
                    <a:pt x="323" y="642"/>
                  </a:lnTo>
                  <a:lnTo>
                    <a:pt x="343" y="635"/>
                  </a:lnTo>
                  <a:lnTo>
                    <a:pt x="343" y="635"/>
                  </a:lnTo>
                  <a:lnTo>
                    <a:pt x="363" y="627"/>
                  </a:lnTo>
                  <a:lnTo>
                    <a:pt x="363" y="627"/>
                  </a:lnTo>
                  <a:lnTo>
                    <a:pt x="383" y="617"/>
                  </a:lnTo>
                  <a:lnTo>
                    <a:pt x="383" y="617"/>
                  </a:lnTo>
                  <a:lnTo>
                    <a:pt x="402" y="607"/>
                  </a:lnTo>
                  <a:lnTo>
                    <a:pt x="403" y="607"/>
                  </a:lnTo>
                  <a:lnTo>
                    <a:pt x="420" y="596"/>
                  </a:lnTo>
                  <a:lnTo>
                    <a:pt x="420" y="596"/>
                  </a:lnTo>
                  <a:lnTo>
                    <a:pt x="438" y="586"/>
                  </a:lnTo>
                  <a:lnTo>
                    <a:pt x="438" y="586"/>
                  </a:lnTo>
                  <a:lnTo>
                    <a:pt x="454" y="575"/>
                  </a:lnTo>
                  <a:lnTo>
                    <a:pt x="454" y="575"/>
                  </a:lnTo>
                  <a:lnTo>
                    <a:pt x="469" y="564"/>
                  </a:lnTo>
                  <a:lnTo>
                    <a:pt x="470" y="563"/>
                  </a:lnTo>
                  <a:lnTo>
                    <a:pt x="483" y="552"/>
                  </a:lnTo>
                  <a:lnTo>
                    <a:pt x="484" y="552"/>
                  </a:lnTo>
                  <a:lnTo>
                    <a:pt x="497" y="540"/>
                  </a:lnTo>
                  <a:lnTo>
                    <a:pt x="498" y="540"/>
                  </a:lnTo>
                  <a:lnTo>
                    <a:pt x="510" y="528"/>
                  </a:lnTo>
                  <a:lnTo>
                    <a:pt x="510" y="527"/>
                  </a:lnTo>
                  <a:lnTo>
                    <a:pt x="521" y="515"/>
                  </a:lnTo>
                  <a:lnTo>
                    <a:pt x="522" y="514"/>
                  </a:lnTo>
                  <a:lnTo>
                    <a:pt x="531" y="500"/>
                  </a:lnTo>
                  <a:lnTo>
                    <a:pt x="531" y="499"/>
                  </a:lnTo>
                  <a:lnTo>
                    <a:pt x="540" y="485"/>
                  </a:lnTo>
                  <a:lnTo>
                    <a:pt x="540" y="484"/>
                  </a:lnTo>
                  <a:lnTo>
                    <a:pt x="547" y="468"/>
                  </a:lnTo>
                  <a:lnTo>
                    <a:pt x="547" y="467"/>
                  </a:lnTo>
                  <a:lnTo>
                    <a:pt x="553" y="451"/>
                  </a:lnTo>
                  <a:lnTo>
                    <a:pt x="553" y="450"/>
                  </a:lnTo>
                  <a:lnTo>
                    <a:pt x="557" y="433"/>
                  </a:lnTo>
                  <a:lnTo>
                    <a:pt x="557" y="432"/>
                  </a:lnTo>
                  <a:lnTo>
                    <a:pt x="560" y="414"/>
                  </a:lnTo>
                  <a:lnTo>
                    <a:pt x="560" y="413"/>
                  </a:lnTo>
                  <a:lnTo>
                    <a:pt x="562" y="394"/>
                  </a:lnTo>
                  <a:lnTo>
                    <a:pt x="562" y="393"/>
                  </a:lnTo>
                  <a:lnTo>
                    <a:pt x="562" y="373"/>
                  </a:lnTo>
                  <a:lnTo>
                    <a:pt x="563" y="372"/>
                  </a:lnTo>
                  <a:lnTo>
                    <a:pt x="562" y="351"/>
                  </a:lnTo>
                  <a:lnTo>
                    <a:pt x="562" y="350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05"/>
                  </a:lnTo>
                  <a:lnTo>
                    <a:pt x="558" y="304"/>
                  </a:lnTo>
                  <a:lnTo>
                    <a:pt x="555" y="282"/>
                  </a:lnTo>
                  <a:lnTo>
                    <a:pt x="555" y="281"/>
                  </a:lnTo>
                  <a:lnTo>
                    <a:pt x="552" y="258"/>
                  </a:lnTo>
                  <a:lnTo>
                    <a:pt x="551" y="257"/>
                  </a:lnTo>
                  <a:lnTo>
                    <a:pt x="546" y="234"/>
                  </a:lnTo>
                  <a:lnTo>
                    <a:pt x="546" y="233"/>
                  </a:lnTo>
                  <a:lnTo>
                    <a:pt x="540" y="211"/>
                  </a:lnTo>
                  <a:lnTo>
                    <a:pt x="539" y="210"/>
                  </a:lnTo>
                  <a:lnTo>
                    <a:pt x="531" y="189"/>
                  </a:lnTo>
                  <a:lnTo>
                    <a:pt x="531" y="188"/>
                  </a:lnTo>
                  <a:lnTo>
                    <a:pt x="521" y="168"/>
                  </a:lnTo>
                  <a:lnTo>
                    <a:pt x="520" y="167"/>
                  </a:lnTo>
                  <a:lnTo>
                    <a:pt x="509" y="147"/>
                  </a:lnTo>
                  <a:lnTo>
                    <a:pt x="508" y="146"/>
                  </a:lnTo>
                  <a:lnTo>
                    <a:pt x="495" y="127"/>
                  </a:lnTo>
                  <a:lnTo>
                    <a:pt x="494" y="126"/>
                  </a:lnTo>
                  <a:lnTo>
                    <a:pt x="478" y="108"/>
                  </a:lnTo>
                  <a:lnTo>
                    <a:pt x="478" y="107"/>
                  </a:lnTo>
                  <a:lnTo>
                    <a:pt x="460" y="90"/>
                  </a:lnTo>
                  <a:lnTo>
                    <a:pt x="459" y="90"/>
                  </a:lnTo>
                  <a:lnTo>
                    <a:pt x="440" y="72"/>
                  </a:lnTo>
                  <a:lnTo>
                    <a:pt x="439" y="71"/>
                  </a:lnTo>
                  <a:lnTo>
                    <a:pt x="419" y="55"/>
                  </a:lnTo>
                  <a:lnTo>
                    <a:pt x="418" y="54"/>
                  </a:lnTo>
                  <a:lnTo>
                    <a:pt x="396" y="39"/>
                  </a:lnTo>
                  <a:lnTo>
                    <a:pt x="395" y="39"/>
                  </a:lnTo>
                  <a:lnTo>
                    <a:pt x="374" y="26"/>
                  </a:lnTo>
                  <a:lnTo>
                    <a:pt x="373" y="26"/>
                  </a:lnTo>
                  <a:lnTo>
                    <a:pt x="350" y="15"/>
                  </a:lnTo>
                  <a:lnTo>
                    <a:pt x="348" y="14"/>
                  </a:lnTo>
                  <a:lnTo>
                    <a:pt x="326" y="8"/>
                  </a:lnTo>
                  <a:lnTo>
                    <a:pt x="325" y="7"/>
                  </a:lnTo>
                  <a:lnTo>
                    <a:pt x="302" y="5"/>
                  </a:lnTo>
                  <a:lnTo>
                    <a:pt x="300" y="5"/>
                  </a:lnTo>
                  <a:lnTo>
                    <a:pt x="277" y="8"/>
                  </a:lnTo>
                  <a:lnTo>
                    <a:pt x="276" y="8"/>
                  </a:lnTo>
                  <a:lnTo>
                    <a:pt x="253" y="16"/>
                  </a:lnTo>
                  <a:lnTo>
                    <a:pt x="278" y="19"/>
                  </a:lnTo>
                  <a:lnTo>
                    <a:pt x="277" y="19"/>
                  </a:lnTo>
                  <a:lnTo>
                    <a:pt x="300" y="22"/>
                  </a:lnTo>
                  <a:lnTo>
                    <a:pt x="298" y="21"/>
                  </a:lnTo>
                  <a:lnTo>
                    <a:pt x="320" y="29"/>
                  </a:lnTo>
                  <a:lnTo>
                    <a:pt x="319" y="29"/>
                  </a:lnTo>
                  <a:lnTo>
                    <a:pt x="340" y="38"/>
                  </a:lnTo>
                  <a:lnTo>
                    <a:pt x="339" y="37"/>
                  </a:lnTo>
                  <a:lnTo>
                    <a:pt x="361" y="49"/>
                  </a:lnTo>
                  <a:lnTo>
                    <a:pt x="360" y="49"/>
                  </a:lnTo>
                  <a:lnTo>
                    <a:pt x="381" y="62"/>
                  </a:lnTo>
                  <a:lnTo>
                    <a:pt x="380" y="62"/>
                  </a:lnTo>
                  <a:lnTo>
                    <a:pt x="402" y="77"/>
                  </a:lnTo>
                  <a:lnTo>
                    <a:pt x="401" y="77"/>
                  </a:lnTo>
                  <a:lnTo>
                    <a:pt x="422" y="93"/>
                  </a:lnTo>
                  <a:lnTo>
                    <a:pt x="421" y="93"/>
                  </a:lnTo>
                  <a:lnTo>
                    <a:pt x="440" y="111"/>
                  </a:lnTo>
                  <a:lnTo>
                    <a:pt x="440" y="110"/>
                  </a:lnTo>
                  <a:lnTo>
                    <a:pt x="457" y="128"/>
                  </a:lnTo>
                  <a:lnTo>
                    <a:pt x="457" y="127"/>
                  </a:lnTo>
                  <a:lnTo>
                    <a:pt x="473" y="145"/>
                  </a:lnTo>
                  <a:lnTo>
                    <a:pt x="472" y="143"/>
                  </a:lnTo>
                  <a:lnTo>
                    <a:pt x="485" y="162"/>
                  </a:lnTo>
                  <a:lnTo>
                    <a:pt x="484" y="161"/>
                  </a:lnTo>
                  <a:lnTo>
                    <a:pt x="496" y="181"/>
                  </a:lnTo>
                  <a:lnTo>
                    <a:pt x="495" y="180"/>
                  </a:lnTo>
                  <a:lnTo>
                    <a:pt x="505" y="200"/>
                  </a:lnTo>
                  <a:lnTo>
                    <a:pt x="505" y="199"/>
                  </a:lnTo>
                  <a:lnTo>
                    <a:pt x="513" y="220"/>
                  </a:lnTo>
                  <a:lnTo>
                    <a:pt x="513" y="219"/>
                  </a:lnTo>
                  <a:lnTo>
                    <a:pt x="519" y="241"/>
                  </a:lnTo>
                  <a:lnTo>
                    <a:pt x="519" y="240"/>
                  </a:lnTo>
                  <a:lnTo>
                    <a:pt x="524" y="263"/>
                  </a:lnTo>
                  <a:lnTo>
                    <a:pt x="524" y="262"/>
                  </a:lnTo>
                  <a:lnTo>
                    <a:pt x="528" y="286"/>
                  </a:lnTo>
                  <a:lnTo>
                    <a:pt x="528" y="285"/>
                  </a:lnTo>
                  <a:lnTo>
                    <a:pt x="531" y="308"/>
                  </a:lnTo>
                  <a:lnTo>
                    <a:pt x="531" y="307"/>
                  </a:lnTo>
                  <a:lnTo>
                    <a:pt x="533" y="330"/>
                  </a:lnTo>
                  <a:lnTo>
                    <a:pt x="533" y="330"/>
                  </a:lnTo>
                  <a:lnTo>
                    <a:pt x="535" y="352"/>
                  </a:lnTo>
                  <a:lnTo>
                    <a:pt x="535" y="352"/>
                  </a:lnTo>
                  <a:lnTo>
                    <a:pt x="535" y="373"/>
                  </a:lnTo>
                  <a:lnTo>
                    <a:pt x="535" y="372"/>
                  </a:lnTo>
                  <a:lnTo>
                    <a:pt x="535" y="392"/>
                  </a:lnTo>
                  <a:lnTo>
                    <a:pt x="535" y="392"/>
                  </a:lnTo>
                  <a:lnTo>
                    <a:pt x="533" y="411"/>
                  </a:lnTo>
                  <a:lnTo>
                    <a:pt x="533" y="410"/>
                  </a:lnTo>
                  <a:lnTo>
                    <a:pt x="531" y="427"/>
                  </a:lnTo>
                  <a:lnTo>
                    <a:pt x="531" y="427"/>
                  </a:lnTo>
                  <a:lnTo>
                    <a:pt x="527" y="444"/>
                  </a:lnTo>
                  <a:lnTo>
                    <a:pt x="527" y="443"/>
                  </a:lnTo>
                  <a:lnTo>
                    <a:pt x="522" y="459"/>
                  </a:lnTo>
                  <a:lnTo>
                    <a:pt x="522" y="458"/>
                  </a:lnTo>
                  <a:lnTo>
                    <a:pt x="516" y="474"/>
                  </a:lnTo>
                  <a:lnTo>
                    <a:pt x="517" y="472"/>
                  </a:lnTo>
                  <a:lnTo>
                    <a:pt x="509" y="486"/>
                  </a:lnTo>
                  <a:lnTo>
                    <a:pt x="509" y="485"/>
                  </a:lnTo>
                  <a:lnTo>
                    <a:pt x="500" y="499"/>
                  </a:lnTo>
                  <a:lnTo>
                    <a:pt x="501" y="498"/>
                  </a:lnTo>
                  <a:lnTo>
                    <a:pt x="491" y="510"/>
                  </a:lnTo>
                  <a:lnTo>
                    <a:pt x="491" y="510"/>
                  </a:lnTo>
                  <a:lnTo>
                    <a:pt x="479" y="522"/>
                  </a:lnTo>
                  <a:lnTo>
                    <a:pt x="480" y="521"/>
                  </a:lnTo>
                  <a:lnTo>
                    <a:pt x="467" y="533"/>
                  </a:lnTo>
                  <a:lnTo>
                    <a:pt x="468" y="532"/>
                  </a:lnTo>
                  <a:lnTo>
                    <a:pt x="454" y="544"/>
                  </a:lnTo>
                  <a:lnTo>
                    <a:pt x="454" y="543"/>
                  </a:lnTo>
                  <a:lnTo>
                    <a:pt x="439" y="554"/>
                  </a:lnTo>
                  <a:lnTo>
                    <a:pt x="440" y="554"/>
                  </a:lnTo>
                  <a:lnTo>
                    <a:pt x="424" y="564"/>
                  </a:lnTo>
                  <a:lnTo>
                    <a:pt x="425" y="564"/>
                  </a:lnTo>
                  <a:lnTo>
                    <a:pt x="407" y="574"/>
                  </a:lnTo>
                  <a:lnTo>
                    <a:pt x="407" y="574"/>
                  </a:lnTo>
                  <a:lnTo>
                    <a:pt x="389" y="585"/>
                  </a:lnTo>
                  <a:lnTo>
                    <a:pt x="390" y="585"/>
                  </a:lnTo>
                  <a:lnTo>
                    <a:pt x="372" y="595"/>
                  </a:lnTo>
                  <a:lnTo>
                    <a:pt x="372" y="595"/>
                  </a:lnTo>
                  <a:lnTo>
                    <a:pt x="352" y="604"/>
                  </a:lnTo>
                  <a:lnTo>
                    <a:pt x="353" y="603"/>
                  </a:lnTo>
                  <a:lnTo>
                    <a:pt x="334" y="611"/>
                  </a:lnTo>
                  <a:lnTo>
                    <a:pt x="334" y="611"/>
                  </a:lnTo>
                  <a:lnTo>
                    <a:pt x="314" y="619"/>
                  </a:lnTo>
                  <a:lnTo>
                    <a:pt x="315" y="618"/>
                  </a:lnTo>
                  <a:lnTo>
                    <a:pt x="294" y="623"/>
                  </a:lnTo>
                  <a:lnTo>
                    <a:pt x="295" y="623"/>
                  </a:lnTo>
                  <a:lnTo>
                    <a:pt x="274" y="627"/>
                  </a:lnTo>
                  <a:lnTo>
                    <a:pt x="275" y="627"/>
                  </a:lnTo>
                  <a:lnTo>
                    <a:pt x="255" y="630"/>
                  </a:lnTo>
                  <a:lnTo>
                    <a:pt x="256" y="630"/>
                  </a:lnTo>
                  <a:lnTo>
                    <a:pt x="236" y="630"/>
                  </a:lnTo>
                  <a:lnTo>
                    <a:pt x="236" y="630"/>
                  </a:lnTo>
                  <a:lnTo>
                    <a:pt x="216" y="630"/>
                  </a:lnTo>
                  <a:lnTo>
                    <a:pt x="217" y="630"/>
                  </a:lnTo>
                  <a:lnTo>
                    <a:pt x="197" y="628"/>
                  </a:lnTo>
                  <a:lnTo>
                    <a:pt x="198" y="628"/>
                  </a:lnTo>
                  <a:lnTo>
                    <a:pt x="179" y="625"/>
                  </a:lnTo>
                  <a:lnTo>
                    <a:pt x="180" y="626"/>
                  </a:lnTo>
                  <a:lnTo>
                    <a:pt x="161" y="621"/>
                  </a:lnTo>
                  <a:lnTo>
                    <a:pt x="161" y="621"/>
                  </a:lnTo>
                  <a:lnTo>
                    <a:pt x="143" y="617"/>
                  </a:lnTo>
                  <a:lnTo>
                    <a:pt x="144" y="617"/>
                  </a:lnTo>
                  <a:lnTo>
                    <a:pt x="127" y="611"/>
                  </a:lnTo>
                  <a:lnTo>
                    <a:pt x="127" y="611"/>
                  </a:lnTo>
                  <a:lnTo>
                    <a:pt x="111" y="604"/>
                  </a:lnTo>
                  <a:lnTo>
                    <a:pt x="112" y="604"/>
                  </a:lnTo>
                  <a:lnTo>
                    <a:pt x="97" y="596"/>
                  </a:lnTo>
                  <a:lnTo>
                    <a:pt x="98" y="597"/>
                  </a:lnTo>
                  <a:lnTo>
                    <a:pt x="84" y="586"/>
                  </a:lnTo>
                  <a:lnTo>
                    <a:pt x="85" y="587"/>
                  </a:lnTo>
                  <a:lnTo>
                    <a:pt x="72" y="576"/>
                  </a:lnTo>
                  <a:lnTo>
                    <a:pt x="73" y="577"/>
                  </a:lnTo>
                  <a:lnTo>
                    <a:pt x="62" y="564"/>
                  </a:lnTo>
                  <a:lnTo>
                    <a:pt x="63" y="565"/>
                  </a:lnTo>
                  <a:lnTo>
                    <a:pt x="53" y="551"/>
                  </a:lnTo>
                  <a:lnTo>
                    <a:pt x="54" y="552"/>
                  </a:lnTo>
                  <a:lnTo>
                    <a:pt x="46" y="536"/>
                  </a:lnTo>
                  <a:lnTo>
                    <a:pt x="46" y="538"/>
                  </a:lnTo>
                  <a:lnTo>
                    <a:pt x="39" y="521"/>
                  </a:lnTo>
                  <a:lnTo>
                    <a:pt x="40" y="522"/>
                  </a:lnTo>
                  <a:lnTo>
                    <a:pt x="35" y="504"/>
                  </a:lnTo>
                  <a:lnTo>
                    <a:pt x="35" y="505"/>
                  </a:lnTo>
                  <a:lnTo>
                    <a:pt x="31" y="485"/>
                  </a:lnTo>
                  <a:lnTo>
                    <a:pt x="31" y="486"/>
                  </a:lnTo>
                  <a:lnTo>
                    <a:pt x="28" y="465"/>
                  </a:lnTo>
                  <a:lnTo>
                    <a:pt x="28" y="466"/>
                  </a:lnTo>
                  <a:lnTo>
                    <a:pt x="26" y="444"/>
                  </a:lnTo>
                  <a:lnTo>
                    <a:pt x="26" y="445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26" y="400"/>
                  </a:lnTo>
                  <a:lnTo>
                    <a:pt x="26" y="401"/>
                  </a:lnTo>
                  <a:lnTo>
                    <a:pt x="27" y="378"/>
                  </a:lnTo>
                  <a:lnTo>
                    <a:pt x="27" y="378"/>
                  </a:lnTo>
                  <a:lnTo>
                    <a:pt x="30" y="355"/>
                  </a:lnTo>
                  <a:lnTo>
                    <a:pt x="30" y="356"/>
                  </a:lnTo>
                  <a:lnTo>
                    <a:pt x="34" y="331"/>
                  </a:lnTo>
                  <a:lnTo>
                    <a:pt x="34" y="332"/>
                  </a:lnTo>
                  <a:lnTo>
                    <a:pt x="39" y="308"/>
                  </a:lnTo>
                  <a:lnTo>
                    <a:pt x="39" y="308"/>
                  </a:lnTo>
                  <a:lnTo>
                    <a:pt x="45" y="284"/>
                  </a:lnTo>
                  <a:lnTo>
                    <a:pt x="45" y="285"/>
                  </a:lnTo>
                  <a:lnTo>
                    <a:pt x="52" y="262"/>
                  </a:lnTo>
                  <a:lnTo>
                    <a:pt x="52" y="263"/>
                  </a:lnTo>
                  <a:lnTo>
                    <a:pt x="61" y="240"/>
                  </a:lnTo>
                  <a:lnTo>
                    <a:pt x="61" y="240"/>
                  </a:lnTo>
                  <a:lnTo>
                    <a:pt x="70" y="219"/>
                  </a:lnTo>
                  <a:lnTo>
                    <a:pt x="69" y="219"/>
                  </a:lnTo>
                  <a:lnTo>
                    <a:pt x="79" y="198"/>
                  </a:lnTo>
                  <a:lnTo>
                    <a:pt x="79" y="199"/>
                  </a:lnTo>
                  <a:lnTo>
                    <a:pt x="90" y="179"/>
                  </a:lnTo>
                  <a:lnTo>
                    <a:pt x="89" y="180"/>
                  </a:lnTo>
                  <a:lnTo>
                    <a:pt x="101" y="161"/>
                  </a:lnTo>
                  <a:lnTo>
                    <a:pt x="100" y="161"/>
                  </a:lnTo>
                  <a:lnTo>
                    <a:pt x="112" y="143"/>
                  </a:lnTo>
                  <a:lnTo>
                    <a:pt x="112" y="144"/>
                  </a:lnTo>
                  <a:lnTo>
                    <a:pt x="124" y="127"/>
                  </a:lnTo>
                  <a:lnTo>
                    <a:pt x="123" y="128"/>
                  </a:lnTo>
                  <a:lnTo>
                    <a:pt x="137" y="112"/>
                  </a:lnTo>
                  <a:lnTo>
                    <a:pt x="136" y="113"/>
                  </a:lnTo>
                  <a:lnTo>
                    <a:pt x="150" y="99"/>
                  </a:lnTo>
                  <a:lnTo>
                    <a:pt x="149" y="99"/>
                  </a:lnTo>
                  <a:lnTo>
                    <a:pt x="164" y="87"/>
                  </a:lnTo>
                  <a:lnTo>
                    <a:pt x="164" y="87"/>
                  </a:lnTo>
                  <a:lnTo>
                    <a:pt x="179" y="74"/>
                  </a:lnTo>
                  <a:lnTo>
                    <a:pt x="178" y="74"/>
                  </a:lnTo>
                  <a:lnTo>
                    <a:pt x="194" y="63"/>
                  </a:lnTo>
                  <a:lnTo>
                    <a:pt x="193" y="63"/>
                  </a:lnTo>
                  <a:lnTo>
                    <a:pt x="209" y="53"/>
                  </a:lnTo>
                  <a:lnTo>
                    <a:pt x="208" y="54"/>
                  </a:lnTo>
                  <a:lnTo>
                    <a:pt x="224" y="46"/>
                  </a:lnTo>
                  <a:lnTo>
                    <a:pt x="224" y="46"/>
                  </a:lnTo>
                  <a:lnTo>
                    <a:pt x="239" y="38"/>
                  </a:lnTo>
                  <a:lnTo>
                    <a:pt x="239" y="39"/>
                  </a:lnTo>
                  <a:lnTo>
                    <a:pt x="255" y="32"/>
                  </a:lnTo>
                  <a:lnTo>
                    <a:pt x="255" y="32"/>
                  </a:lnTo>
                  <a:lnTo>
                    <a:pt x="270" y="27"/>
                  </a:lnTo>
                  <a:lnTo>
                    <a:pt x="269" y="27"/>
                  </a:lnTo>
                  <a:lnTo>
                    <a:pt x="285" y="23"/>
                  </a:lnTo>
                  <a:lnTo>
                    <a:pt x="284" y="23"/>
                  </a:lnTo>
                  <a:lnTo>
                    <a:pt x="298" y="20"/>
                  </a:lnTo>
                  <a:lnTo>
                    <a:pt x="297" y="20"/>
                  </a:lnTo>
                  <a:lnTo>
                    <a:pt x="311" y="18"/>
                  </a:lnTo>
                  <a:lnTo>
                    <a:pt x="311" y="18"/>
                  </a:lnTo>
                  <a:lnTo>
                    <a:pt x="324" y="17"/>
                  </a:lnTo>
                  <a:lnTo>
                    <a:pt x="323" y="17"/>
                  </a:lnTo>
                  <a:lnTo>
                    <a:pt x="336" y="16"/>
                  </a:lnTo>
                  <a:lnTo>
                    <a:pt x="337" y="16"/>
                  </a:lnTo>
                  <a:lnTo>
                    <a:pt x="348" y="16"/>
                  </a:lnTo>
                  <a:lnTo>
                    <a:pt x="347" y="16"/>
                  </a:lnTo>
                  <a:lnTo>
                    <a:pt x="359" y="16"/>
                  </a:lnTo>
                  <a:lnTo>
                    <a:pt x="359" y="16"/>
                  </a:lnTo>
                  <a:lnTo>
                    <a:pt x="369" y="16"/>
                  </a:lnTo>
                  <a:lnTo>
                    <a:pt x="368" y="16"/>
                  </a:lnTo>
                  <a:lnTo>
                    <a:pt x="378" y="17"/>
                  </a:lnTo>
                  <a:lnTo>
                    <a:pt x="378" y="17"/>
                  </a:lnTo>
                  <a:lnTo>
                    <a:pt x="395" y="19"/>
                  </a:lnTo>
                  <a:lnTo>
                    <a:pt x="397" y="13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14" name="Freeform 15"/>
            <p:cNvSpPr>
              <a:spLocks/>
            </p:cNvSpPr>
            <p:nvPr/>
          </p:nvSpPr>
          <p:spPr bwMode="auto">
            <a:xfrm>
              <a:off x="6835775" y="1949450"/>
              <a:ext cx="341313" cy="107950"/>
            </a:xfrm>
            <a:custGeom>
              <a:avLst/>
              <a:gdLst>
                <a:gd name="T0" fmla="*/ 16 w 215"/>
                <a:gd name="T1" fmla="*/ 49 h 68"/>
                <a:gd name="T2" fmla="*/ 19 w 215"/>
                <a:gd name="T3" fmla="*/ 41 h 68"/>
                <a:gd name="T4" fmla="*/ 19 w 215"/>
                <a:gd name="T5" fmla="*/ 39 h 68"/>
                <a:gd name="T6" fmla="*/ 25 w 215"/>
                <a:gd name="T7" fmla="*/ 32 h 68"/>
                <a:gd name="T8" fmla="*/ 13 w 215"/>
                <a:gd name="T9" fmla="*/ 31 h 68"/>
                <a:gd name="T10" fmla="*/ 21 w 215"/>
                <a:gd name="T11" fmla="*/ 40 h 68"/>
                <a:gd name="T12" fmla="*/ 27 w 215"/>
                <a:gd name="T13" fmla="*/ 46 h 68"/>
                <a:gd name="T14" fmla="*/ 36 w 215"/>
                <a:gd name="T15" fmla="*/ 57 h 68"/>
                <a:gd name="T16" fmla="*/ 45 w 215"/>
                <a:gd name="T17" fmla="*/ 63 h 68"/>
                <a:gd name="T18" fmla="*/ 56 w 215"/>
                <a:gd name="T19" fmla="*/ 67 h 68"/>
                <a:gd name="T20" fmla="*/ 64 w 215"/>
                <a:gd name="T21" fmla="*/ 68 h 68"/>
                <a:gd name="T22" fmla="*/ 78 w 215"/>
                <a:gd name="T23" fmla="*/ 63 h 68"/>
                <a:gd name="T24" fmla="*/ 89 w 215"/>
                <a:gd name="T25" fmla="*/ 56 h 68"/>
                <a:gd name="T26" fmla="*/ 96 w 215"/>
                <a:gd name="T27" fmla="*/ 47 h 68"/>
                <a:gd name="T28" fmla="*/ 104 w 215"/>
                <a:gd name="T29" fmla="*/ 36 h 68"/>
                <a:gd name="T30" fmla="*/ 108 w 215"/>
                <a:gd name="T31" fmla="*/ 31 h 68"/>
                <a:gd name="T32" fmla="*/ 99 w 215"/>
                <a:gd name="T33" fmla="*/ 32 h 68"/>
                <a:gd name="T34" fmla="*/ 96 w 215"/>
                <a:gd name="T35" fmla="*/ 31 h 68"/>
                <a:gd name="T36" fmla="*/ 102 w 215"/>
                <a:gd name="T37" fmla="*/ 39 h 68"/>
                <a:gd name="T38" fmla="*/ 128 w 215"/>
                <a:gd name="T39" fmla="*/ 45 h 68"/>
                <a:gd name="T40" fmla="*/ 139 w 215"/>
                <a:gd name="T41" fmla="*/ 38 h 68"/>
                <a:gd name="T42" fmla="*/ 146 w 215"/>
                <a:gd name="T43" fmla="*/ 33 h 68"/>
                <a:gd name="T44" fmla="*/ 155 w 215"/>
                <a:gd name="T45" fmla="*/ 26 h 68"/>
                <a:gd name="T46" fmla="*/ 153 w 215"/>
                <a:gd name="T47" fmla="*/ 25 h 68"/>
                <a:gd name="T48" fmla="*/ 153 w 215"/>
                <a:gd name="T49" fmla="*/ 26 h 68"/>
                <a:gd name="T50" fmla="*/ 157 w 215"/>
                <a:gd name="T51" fmla="*/ 31 h 68"/>
                <a:gd name="T52" fmla="*/ 169 w 215"/>
                <a:gd name="T53" fmla="*/ 39 h 68"/>
                <a:gd name="T54" fmla="*/ 189 w 215"/>
                <a:gd name="T55" fmla="*/ 41 h 68"/>
                <a:gd name="T56" fmla="*/ 204 w 215"/>
                <a:gd name="T57" fmla="*/ 35 h 68"/>
                <a:gd name="T58" fmla="*/ 215 w 215"/>
                <a:gd name="T59" fmla="*/ 15 h 68"/>
                <a:gd name="T60" fmla="*/ 207 w 215"/>
                <a:gd name="T61" fmla="*/ 5 h 68"/>
                <a:gd name="T62" fmla="*/ 197 w 215"/>
                <a:gd name="T63" fmla="*/ 12 h 68"/>
                <a:gd name="T64" fmla="*/ 185 w 215"/>
                <a:gd name="T65" fmla="*/ 16 h 68"/>
                <a:gd name="T66" fmla="*/ 182 w 215"/>
                <a:gd name="T67" fmla="*/ 16 h 68"/>
                <a:gd name="T68" fmla="*/ 178 w 215"/>
                <a:gd name="T69" fmla="*/ 15 h 68"/>
                <a:gd name="T70" fmla="*/ 174 w 215"/>
                <a:gd name="T71" fmla="*/ 12 h 68"/>
                <a:gd name="T72" fmla="*/ 166 w 215"/>
                <a:gd name="T73" fmla="*/ 5 h 68"/>
                <a:gd name="T74" fmla="*/ 140 w 215"/>
                <a:gd name="T75" fmla="*/ 5 h 68"/>
                <a:gd name="T76" fmla="*/ 134 w 215"/>
                <a:gd name="T77" fmla="*/ 10 h 68"/>
                <a:gd name="T78" fmla="*/ 125 w 215"/>
                <a:gd name="T79" fmla="*/ 18 h 68"/>
                <a:gd name="T80" fmla="*/ 119 w 215"/>
                <a:gd name="T81" fmla="*/ 22 h 68"/>
                <a:gd name="T82" fmla="*/ 117 w 215"/>
                <a:gd name="T83" fmla="*/ 22 h 68"/>
                <a:gd name="T84" fmla="*/ 121 w 215"/>
                <a:gd name="T85" fmla="*/ 24 h 68"/>
                <a:gd name="T86" fmla="*/ 118 w 215"/>
                <a:gd name="T87" fmla="*/ 19 h 68"/>
                <a:gd name="T88" fmla="*/ 105 w 215"/>
                <a:gd name="T89" fmla="*/ 8 h 68"/>
                <a:gd name="T90" fmla="*/ 86 w 215"/>
                <a:gd name="T91" fmla="*/ 21 h 68"/>
                <a:gd name="T92" fmla="*/ 82 w 215"/>
                <a:gd name="T93" fmla="*/ 27 h 68"/>
                <a:gd name="T94" fmla="*/ 75 w 215"/>
                <a:gd name="T95" fmla="*/ 37 h 68"/>
                <a:gd name="T96" fmla="*/ 71 w 215"/>
                <a:gd name="T97" fmla="*/ 40 h 68"/>
                <a:gd name="T98" fmla="*/ 63 w 215"/>
                <a:gd name="T99" fmla="*/ 46 h 68"/>
                <a:gd name="T100" fmla="*/ 64 w 215"/>
                <a:gd name="T101" fmla="*/ 45 h 68"/>
                <a:gd name="T102" fmla="*/ 58 w 215"/>
                <a:gd name="T103" fmla="*/ 45 h 68"/>
                <a:gd name="T104" fmla="*/ 56 w 215"/>
                <a:gd name="T105" fmla="*/ 44 h 68"/>
                <a:gd name="T106" fmla="*/ 48 w 215"/>
                <a:gd name="T107" fmla="*/ 38 h 68"/>
                <a:gd name="T108" fmla="*/ 42 w 215"/>
                <a:gd name="T109" fmla="*/ 31 h 68"/>
                <a:gd name="T110" fmla="*/ 35 w 215"/>
                <a:gd name="T111" fmla="*/ 23 h 68"/>
                <a:gd name="T112" fmla="*/ 18 w 215"/>
                <a:gd name="T113" fmla="*/ 14 h 68"/>
                <a:gd name="T114" fmla="*/ 4 w 215"/>
                <a:gd name="T115" fmla="*/ 29 h 68"/>
                <a:gd name="T116" fmla="*/ 2 w 215"/>
                <a:gd name="T117" fmla="*/ 34 h 68"/>
                <a:gd name="T118" fmla="*/ 1 w 215"/>
                <a:gd name="T1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5" h="68">
                  <a:moveTo>
                    <a:pt x="12" y="55"/>
                  </a:moveTo>
                  <a:lnTo>
                    <a:pt x="14" y="53"/>
                  </a:lnTo>
                  <a:lnTo>
                    <a:pt x="15" y="50"/>
                  </a:lnTo>
                  <a:lnTo>
                    <a:pt x="16" y="48"/>
                  </a:lnTo>
                  <a:lnTo>
                    <a:pt x="16" y="49"/>
                  </a:lnTo>
                  <a:lnTo>
                    <a:pt x="17" y="46"/>
                  </a:lnTo>
                  <a:lnTo>
                    <a:pt x="17" y="45"/>
                  </a:lnTo>
                  <a:lnTo>
                    <a:pt x="17" y="43"/>
                  </a:lnTo>
                  <a:lnTo>
                    <a:pt x="17" y="45"/>
                  </a:lnTo>
                  <a:lnTo>
                    <a:pt x="19" y="41"/>
                  </a:lnTo>
                  <a:lnTo>
                    <a:pt x="18" y="42"/>
                  </a:lnTo>
                  <a:lnTo>
                    <a:pt x="19" y="40"/>
                  </a:lnTo>
                  <a:lnTo>
                    <a:pt x="19" y="39"/>
                  </a:lnTo>
                  <a:lnTo>
                    <a:pt x="21" y="37"/>
                  </a:lnTo>
                  <a:lnTo>
                    <a:pt x="19" y="39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3" y="34"/>
                  </a:lnTo>
                  <a:lnTo>
                    <a:pt x="22" y="35"/>
                  </a:lnTo>
                  <a:lnTo>
                    <a:pt x="25" y="32"/>
                  </a:lnTo>
                  <a:lnTo>
                    <a:pt x="21" y="35"/>
                  </a:lnTo>
                  <a:lnTo>
                    <a:pt x="24" y="34"/>
                  </a:lnTo>
                  <a:lnTo>
                    <a:pt x="18" y="35"/>
                  </a:lnTo>
                  <a:lnTo>
                    <a:pt x="21" y="35"/>
                  </a:lnTo>
                  <a:lnTo>
                    <a:pt x="13" y="31"/>
                  </a:lnTo>
                  <a:lnTo>
                    <a:pt x="16" y="35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21" y="40"/>
                  </a:lnTo>
                  <a:lnTo>
                    <a:pt x="21" y="39"/>
                  </a:lnTo>
                  <a:lnTo>
                    <a:pt x="23" y="43"/>
                  </a:lnTo>
                  <a:lnTo>
                    <a:pt x="24" y="44"/>
                  </a:lnTo>
                  <a:lnTo>
                    <a:pt x="27" y="47"/>
                  </a:lnTo>
                  <a:lnTo>
                    <a:pt x="27" y="46"/>
                  </a:lnTo>
                  <a:lnTo>
                    <a:pt x="29" y="50"/>
                  </a:lnTo>
                  <a:lnTo>
                    <a:pt x="30" y="50"/>
                  </a:lnTo>
                  <a:lnTo>
                    <a:pt x="32" y="53"/>
                  </a:lnTo>
                  <a:lnTo>
                    <a:pt x="33" y="54"/>
                  </a:lnTo>
                  <a:lnTo>
                    <a:pt x="36" y="57"/>
                  </a:lnTo>
                  <a:lnTo>
                    <a:pt x="36" y="57"/>
                  </a:lnTo>
                  <a:lnTo>
                    <a:pt x="39" y="59"/>
                  </a:lnTo>
                  <a:lnTo>
                    <a:pt x="40" y="60"/>
                  </a:lnTo>
                  <a:lnTo>
                    <a:pt x="43" y="62"/>
                  </a:lnTo>
                  <a:lnTo>
                    <a:pt x="45" y="63"/>
                  </a:lnTo>
                  <a:lnTo>
                    <a:pt x="48" y="65"/>
                  </a:lnTo>
                  <a:lnTo>
                    <a:pt x="48" y="65"/>
                  </a:lnTo>
                  <a:lnTo>
                    <a:pt x="51" y="66"/>
                  </a:lnTo>
                  <a:lnTo>
                    <a:pt x="53" y="67"/>
                  </a:lnTo>
                  <a:lnTo>
                    <a:pt x="56" y="67"/>
                  </a:lnTo>
                  <a:lnTo>
                    <a:pt x="58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79" y="63"/>
                  </a:lnTo>
                  <a:lnTo>
                    <a:pt x="78" y="63"/>
                  </a:lnTo>
                  <a:lnTo>
                    <a:pt x="81" y="62"/>
                  </a:lnTo>
                  <a:lnTo>
                    <a:pt x="82" y="61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9" y="56"/>
                  </a:lnTo>
                  <a:lnTo>
                    <a:pt x="90" y="54"/>
                  </a:lnTo>
                  <a:lnTo>
                    <a:pt x="93" y="51"/>
                  </a:lnTo>
                  <a:lnTo>
                    <a:pt x="94" y="51"/>
                  </a:lnTo>
                  <a:lnTo>
                    <a:pt x="97" y="47"/>
                  </a:lnTo>
                  <a:lnTo>
                    <a:pt x="96" y="47"/>
                  </a:lnTo>
                  <a:lnTo>
                    <a:pt x="99" y="44"/>
                  </a:lnTo>
                  <a:lnTo>
                    <a:pt x="100" y="42"/>
                  </a:lnTo>
                  <a:lnTo>
                    <a:pt x="102" y="39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4" y="37"/>
                  </a:lnTo>
                  <a:lnTo>
                    <a:pt x="106" y="34"/>
                  </a:lnTo>
                  <a:lnTo>
                    <a:pt x="107" y="33"/>
                  </a:lnTo>
                  <a:lnTo>
                    <a:pt x="109" y="30"/>
                  </a:lnTo>
                  <a:lnTo>
                    <a:pt x="108" y="31"/>
                  </a:lnTo>
                  <a:lnTo>
                    <a:pt x="109" y="30"/>
                  </a:lnTo>
                  <a:lnTo>
                    <a:pt x="108" y="31"/>
                  </a:lnTo>
                  <a:lnTo>
                    <a:pt x="110" y="29"/>
                  </a:lnTo>
                  <a:lnTo>
                    <a:pt x="98" y="32"/>
                  </a:lnTo>
                  <a:lnTo>
                    <a:pt x="99" y="32"/>
                  </a:lnTo>
                  <a:lnTo>
                    <a:pt x="95" y="29"/>
                  </a:lnTo>
                  <a:lnTo>
                    <a:pt x="97" y="32"/>
                  </a:lnTo>
                  <a:lnTo>
                    <a:pt x="95" y="30"/>
                  </a:lnTo>
                  <a:lnTo>
                    <a:pt x="97" y="32"/>
                  </a:lnTo>
                  <a:lnTo>
                    <a:pt x="96" y="31"/>
                  </a:lnTo>
                  <a:lnTo>
                    <a:pt x="98" y="33"/>
                  </a:lnTo>
                  <a:lnTo>
                    <a:pt x="99" y="36"/>
                  </a:lnTo>
                  <a:lnTo>
                    <a:pt x="101" y="38"/>
                  </a:lnTo>
                  <a:lnTo>
                    <a:pt x="100" y="37"/>
                  </a:lnTo>
                  <a:lnTo>
                    <a:pt x="102" y="39"/>
                  </a:lnTo>
                  <a:lnTo>
                    <a:pt x="108" y="44"/>
                  </a:lnTo>
                  <a:lnTo>
                    <a:pt x="113" y="47"/>
                  </a:lnTo>
                  <a:lnTo>
                    <a:pt x="120" y="47"/>
                  </a:lnTo>
                  <a:lnTo>
                    <a:pt x="125" y="46"/>
                  </a:lnTo>
                  <a:lnTo>
                    <a:pt x="128" y="45"/>
                  </a:lnTo>
                  <a:lnTo>
                    <a:pt x="131" y="44"/>
                  </a:lnTo>
                  <a:lnTo>
                    <a:pt x="132" y="43"/>
                  </a:lnTo>
                  <a:lnTo>
                    <a:pt x="135" y="41"/>
                  </a:lnTo>
                  <a:lnTo>
                    <a:pt x="136" y="40"/>
                  </a:lnTo>
                  <a:lnTo>
                    <a:pt x="139" y="38"/>
                  </a:lnTo>
                  <a:lnTo>
                    <a:pt x="138" y="39"/>
                  </a:lnTo>
                  <a:lnTo>
                    <a:pt x="142" y="37"/>
                  </a:lnTo>
                  <a:lnTo>
                    <a:pt x="144" y="35"/>
                  </a:lnTo>
                  <a:lnTo>
                    <a:pt x="147" y="32"/>
                  </a:lnTo>
                  <a:lnTo>
                    <a:pt x="146" y="33"/>
                  </a:lnTo>
                  <a:lnTo>
                    <a:pt x="150" y="30"/>
                  </a:lnTo>
                  <a:lnTo>
                    <a:pt x="149" y="30"/>
                  </a:lnTo>
                  <a:lnTo>
                    <a:pt x="153" y="28"/>
                  </a:lnTo>
                  <a:lnTo>
                    <a:pt x="152" y="28"/>
                  </a:lnTo>
                  <a:lnTo>
                    <a:pt x="155" y="26"/>
                  </a:lnTo>
                  <a:lnTo>
                    <a:pt x="156" y="26"/>
                  </a:lnTo>
                  <a:lnTo>
                    <a:pt x="158" y="24"/>
                  </a:lnTo>
                  <a:lnTo>
                    <a:pt x="156" y="25"/>
                  </a:lnTo>
                  <a:lnTo>
                    <a:pt x="158" y="24"/>
                  </a:lnTo>
                  <a:lnTo>
                    <a:pt x="153" y="25"/>
                  </a:lnTo>
                  <a:lnTo>
                    <a:pt x="154" y="25"/>
                  </a:lnTo>
                  <a:lnTo>
                    <a:pt x="151" y="25"/>
                  </a:lnTo>
                  <a:lnTo>
                    <a:pt x="154" y="26"/>
                  </a:lnTo>
                  <a:lnTo>
                    <a:pt x="149" y="23"/>
                  </a:lnTo>
                  <a:lnTo>
                    <a:pt x="153" y="26"/>
                  </a:lnTo>
                  <a:lnTo>
                    <a:pt x="152" y="25"/>
                  </a:lnTo>
                  <a:lnTo>
                    <a:pt x="154" y="28"/>
                  </a:lnTo>
                  <a:lnTo>
                    <a:pt x="155" y="29"/>
                  </a:lnTo>
                  <a:lnTo>
                    <a:pt x="157" y="31"/>
                  </a:lnTo>
                  <a:lnTo>
                    <a:pt x="157" y="31"/>
                  </a:lnTo>
                  <a:lnTo>
                    <a:pt x="160" y="33"/>
                  </a:lnTo>
                  <a:lnTo>
                    <a:pt x="162" y="34"/>
                  </a:lnTo>
                  <a:lnTo>
                    <a:pt x="165" y="37"/>
                  </a:lnTo>
                  <a:lnTo>
                    <a:pt x="165" y="37"/>
                  </a:lnTo>
                  <a:lnTo>
                    <a:pt x="169" y="39"/>
                  </a:lnTo>
                  <a:lnTo>
                    <a:pt x="175" y="41"/>
                  </a:lnTo>
                  <a:lnTo>
                    <a:pt x="182" y="42"/>
                  </a:lnTo>
                  <a:lnTo>
                    <a:pt x="182" y="42"/>
                  </a:lnTo>
                  <a:lnTo>
                    <a:pt x="186" y="42"/>
                  </a:lnTo>
                  <a:lnTo>
                    <a:pt x="189" y="41"/>
                  </a:lnTo>
                  <a:lnTo>
                    <a:pt x="192" y="41"/>
                  </a:lnTo>
                  <a:lnTo>
                    <a:pt x="194" y="40"/>
                  </a:lnTo>
                  <a:lnTo>
                    <a:pt x="198" y="39"/>
                  </a:lnTo>
                  <a:lnTo>
                    <a:pt x="200" y="38"/>
                  </a:lnTo>
                  <a:lnTo>
                    <a:pt x="204" y="35"/>
                  </a:lnTo>
                  <a:lnTo>
                    <a:pt x="204" y="35"/>
                  </a:lnTo>
                  <a:lnTo>
                    <a:pt x="208" y="33"/>
                  </a:lnTo>
                  <a:lnTo>
                    <a:pt x="214" y="23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5" y="11"/>
                  </a:lnTo>
                  <a:lnTo>
                    <a:pt x="215" y="9"/>
                  </a:lnTo>
                  <a:lnTo>
                    <a:pt x="214" y="5"/>
                  </a:lnTo>
                  <a:lnTo>
                    <a:pt x="205" y="6"/>
                  </a:lnTo>
                  <a:lnTo>
                    <a:pt x="207" y="5"/>
                  </a:lnTo>
                  <a:lnTo>
                    <a:pt x="203" y="7"/>
                  </a:lnTo>
                  <a:lnTo>
                    <a:pt x="203" y="7"/>
                  </a:lnTo>
                  <a:lnTo>
                    <a:pt x="199" y="9"/>
                  </a:lnTo>
                  <a:lnTo>
                    <a:pt x="193" y="14"/>
                  </a:lnTo>
                  <a:lnTo>
                    <a:pt x="197" y="12"/>
                  </a:lnTo>
                  <a:lnTo>
                    <a:pt x="193" y="13"/>
                  </a:lnTo>
                  <a:lnTo>
                    <a:pt x="192" y="14"/>
                  </a:lnTo>
                  <a:lnTo>
                    <a:pt x="188" y="16"/>
                  </a:lnTo>
                  <a:lnTo>
                    <a:pt x="190" y="15"/>
                  </a:lnTo>
                  <a:lnTo>
                    <a:pt x="185" y="16"/>
                  </a:lnTo>
                  <a:lnTo>
                    <a:pt x="187" y="16"/>
                  </a:lnTo>
                  <a:lnTo>
                    <a:pt x="183" y="17"/>
                  </a:lnTo>
                  <a:lnTo>
                    <a:pt x="186" y="16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79" y="16"/>
                  </a:lnTo>
                  <a:lnTo>
                    <a:pt x="182" y="17"/>
                  </a:lnTo>
                  <a:lnTo>
                    <a:pt x="178" y="16"/>
                  </a:lnTo>
                  <a:lnTo>
                    <a:pt x="182" y="17"/>
                  </a:lnTo>
                  <a:lnTo>
                    <a:pt x="178" y="15"/>
                  </a:lnTo>
                  <a:lnTo>
                    <a:pt x="179" y="16"/>
                  </a:lnTo>
                  <a:lnTo>
                    <a:pt x="176" y="14"/>
                  </a:lnTo>
                  <a:lnTo>
                    <a:pt x="177" y="15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2" y="10"/>
                  </a:lnTo>
                  <a:lnTo>
                    <a:pt x="173" y="11"/>
                  </a:lnTo>
                  <a:lnTo>
                    <a:pt x="171" y="9"/>
                  </a:lnTo>
                  <a:lnTo>
                    <a:pt x="170" y="8"/>
                  </a:lnTo>
                  <a:lnTo>
                    <a:pt x="166" y="5"/>
                  </a:lnTo>
                  <a:lnTo>
                    <a:pt x="158" y="1"/>
                  </a:lnTo>
                  <a:lnTo>
                    <a:pt x="153" y="0"/>
                  </a:lnTo>
                  <a:lnTo>
                    <a:pt x="145" y="2"/>
                  </a:lnTo>
                  <a:lnTo>
                    <a:pt x="143" y="4"/>
                  </a:lnTo>
                  <a:lnTo>
                    <a:pt x="140" y="5"/>
                  </a:lnTo>
                  <a:lnTo>
                    <a:pt x="141" y="5"/>
                  </a:lnTo>
                  <a:lnTo>
                    <a:pt x="138" y="7"/>
                  </a:lnTo>
                  <a:lnTo>
                    <a:pt x="138" y="7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31" y="13"/>
                  </a:lnTo>
                  <a:lnTo>
                    <a:pt x="130" y="14"/>
                  </a:lnTo>
                  <a:lnTo>
                    <a:pt x="127" y="17"/>
                  </a:lnTo>
                  <a:lnTo>
                    <a:pt x="129" y="15"/>
                  </a:lnTo>
                  <a:lnTo>
                    <a:pt x="125" y="18"/>
                  </a:lnTo>
                  <a:lnTo>
                    <a:pt x="124" y="18"/>
                  </a:lnTo>
                  <a:lnTo>
                    <a:pt x="121" y="21"/>
                  </a:lnTo>
                  <a:lnTo>
                    <a:pt x="122" y="20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6" y="23"/>
                  </a:lnTo>
                  <a:lnTo>
                    <a:pt x="119" y="22"/>
                  </a:lnTo>
                  <a:lnTo>
                    <a:pt x="117" y="23"/>
                  </a:lnTo>
                  <a:lnTo>
                    <a:pt x="120" y="22"/>
                  </a:lnTo>
                  <a:lnTo>
                    <a:pt x="117" y="22"/>
                  </a:lnTo>
                  <a:lnTo>
                    <a:pt x="121" y="23"/>
                  </a:lnTo>
                  <a:lnTo>
                    <a:pt x="119" y="22"/>
                  </a:lnTo>
                  <a:lnTo>
                    <a:pt x="123" y="24"/>
                  </a:lnTo>
                  <a:lnTo>
                    <a:pt x="119" y="21"/>
                  </a:lnTo>
                  <a:lnTo>
                    <a:pt x="121" y="24"/>
                  </a:lnTo>
                  <a:lnTo>
                    <a:pt x="120" y="22"/>
                  </a:lnTo>
                  <a:lnTo>
                    <a:pt x="119" y="21"/>
                  </a:lnTo>
                  <a:lnTo>
                    <a:pt x="117" y="19"/>
                  </a:lnTo>
                  <a:lnTo>
                    <a:pt x="119" y="21"/>
                  </a:lnTo>
                  <a:lnTo>
                    <a:pt x="118" y="19"/>
                  </a:lnTo>
                  <a:lnTo>
                    <a:pt x="117" y="18"/>
                  </a:lnTo>
                  <a:lnTo>
                    <a:pt x="116" y="16"/>
                  </a:lnTo>
                  <a:lnTo>
                    <a:pt x="114" y="14"/>
                  </a:lnTo>
                  <a:lnTo>
                    <a:pt x="112" y="12"/>
                  </a:lnTo>
                  <a:lnTo>
                    <a:pt x="105" y="8"/>
                  </a:lnTo>
                  <a:lnTo>
                    <a:pt x="90" y="14"/>
                  </a:lnTo>
                  <a:lnTo>
                    <a:pt x="89" y="16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6" y="21"/>
                  </a:lnTo>
                  <a:lnTo>
                    <a:pt x="87" y="20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2" y="26"/>
                  </a:lnTo>
                  <a:lnTo>
                    <a:pt x="82" y="27"/>
                  </a:lnTo>
                  <a:lnTo>
                    <a:pt x="80" y="30"/>
                  </a:lnTo>
                  <a:lnTo>
                    <a:pt x="81" y="29"/>
                  </a:lnTo>
                  <a:lnTo>
                    <a:pt x="78" y="32"/>
                  </a:lnTo>
                  <a:lnTo>
                    <a:pt x="78" y="33"/>
                  </a:lnTo>
                  <a:lnTo>
                    <a:pt x="75" y="37"/>
                  </a:lnTo>
                  <a:lnTo>
                    <a:pt x="76" y="36"/>
                  </a:lnTo>
                  <a:lnTo>
                    <a:pt x="73" y="39"/>
                  </a:lnTo>
                  <a:lnTo>
                    <a:pt x="74" y="38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68" y="43"/>
                  </a:lnTo>
                  <a:lnTo>
                    <a:pt x="70" y="42"/>
                  </a:lnTo>
                  <a:lnTo>
                    <a:pt x="67" y="43"/>
                  </a:lnTo>
                  <a:lnTo>
                    <a:pt x="66" y="44"/>
                  </a:lnTo>
                  <a:lnTo>
                    <a:pt x="63" y="46"/>
                  </a:lnTo>
                  <a:lnTo>
                    <a:pt x="65" y="45"/>
                  </a:lnTo>
                  <a:lnTo>
                    <a:pt x="62" y="46"/>
                  </a:lnTo>
                  <a:lnTo>
                    <a:pt x="66" y="45"/>
                  </a:lnTo>
                  <a:lnTo>
                    <a:pt x="64" y="45"/>
                  </a:lnTo>
                  <a:lnTo>
                    <a:pt x="64" y="45"/>
                  </a:lnTo>
                  <a:lnTo>
                    <a:pt x="61" y="45"/>
                  </a:lnTo>
                  <a:lnTo>
                    <a:pt x="61" y="45"/>
                  </a:lnTo>
                  <a:lnTo>
                    <a:pt x="58" y="45"/>
                  </a:lnTo>
                  <a:lnTo>
                    <a:pt x="61" y="45"/>
                  </a:lnTo>
                  <a:lnTo>
                    <a:pt x="58" y="45"/>
                  </a:lnTo>
                  <a:lnTo>
                    <a:pt x="59" y="45"/>
                  </a:lnTo>
                  <a:lnTo>
                    <a:pt x="56" y="44"/>
                  </a:lnTo>
                  <a:lnTo>
                    <a:pt x="57" y="44"/>
                  </a:lnTo>
                  <a:lnTo>
                    <a:pt x="54" y="43"/>
                  </a:lnTo>
                  <a:lnTo>
                    <a:pt x="56" y="44"/>
                  </a:lnTo>
                  <a:lnTo>
                    <a:pt x="53" y="42"/>
                  </a:lnTo>
                  <a:lnTo>
                    <a:pt x="54" y="43"/>
                  </a:lnTo>
                  <a:lnTo>
                    <a:pt x="51" y="40"/>
                  </a:lnTo>
                  <a:lnTo>
                    <a:pt x="51" y="40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6" y="35"/>
                  </a:lnTo>
                  <a:lnTo>
                    <a:pt x="46" y="36"/>
                  </a:lnTo>
                  <a:lnTo>
                    <a:pt x="43" y="32"/>
                  </a:lnTo>
                  <a:lnTo>
                    <a:pt x="42" y="31"/>
                  </a:lnTo>
                  <a:lnTo>
                    <a:pt x="39" y="28"/>
                  </a:lnTo>
                  <a:lnTo>
                    <a:pt x="40" y="29"/>
                  </a:lnTo>
                  <a:lnTo>
                    <a:pt x="38" y="26"/>
                  </a:lnTo>
                  <a:lnTo>
                    <a:pt x="37" y="26"/>
                  </a:lnTo>
                  <a:lnTo>
                    <a:pt x="35" y="23"/>
                  </a:lnTo>
                  <a:lnTo>
                    <a:pt x="34" y="22"/>
                  </a:lnTo>
                  <a:lnTo>
                    <a:pt x="31" y="20"/>
                  </a:lnTo>
                  <a:lnTo>
                    <a:pt x="32" y="21"/>
                  </a:lnTo>
                  <a:lnTo>
                    <a:pt x="29" y="18"/>
                  </a:lnTo>
                  <a:lnTo>
                    <a:pt x="18" y="14"/>
                  </a:lnTo>
                  <a:lnTo>
                    <a:pt x="10" y="18"/>
                  </a:lnTo>
                  <a:lnTo>
                    <a:pt x="6" y="25"/>
                  </a:lnTo>
                  <a:lnTo>
                    <a:pt x="5" y="30"/>
                  </a:lnTo>
                  <a:lnTo>
                    <a:pt x="6" y="27"/>
                  </a:lnTo>
                  <a:lnTo>
                    <a:pt x="4" y="29"/>
                  </a:lnTo>
                  <a:lnTo>
                    <a:pt x="4" y="31"/>
                  </a:lnTo>
                  <a:lnTo>
                    <a:pt x="3" y="33"/>
                  </a:lnTo>
                  <a:lnTo>
                    <a:pt x="3" y="32"/>
                  </a:lnTo>
                  <a:lnTo>
                    <a:pt x="3" y="34"/>
                  </a:lnTo>
                  <a:lnTo>
                    <a:pt x="2" y="34"/>
                  </a:lnTo>
                  <a:lnTo>
                    <a:pt x="1" y="38"/>
                  </a:lnTo>
                  <a:lnTo>
                    <a:pt x="1" y="45"/>
                  </a:lnTo>
                  <a:lnTo>
                    <a:pt x="1" y="42"/>
                  </a:lnTo>
                  <a:lnTo>
                    <a:pt x="0" y="45"/>
                  </a:lnTo>
                  <a:lnTo>
                    <a:pt x="1" y="50"/>
                  </a:lnTo>
                  <a:lnTo>
                    <a:pt x="1" y="47"/>
                  </a:lnTo>
                  <a:lnTo>
                    <a:pt x="0" y="50"/>
                  </a:lnTo>
                  <a:lnTo>
                    <a:pt x="12" y="55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15" name="Freeform 16"/>
            <p:cNvSpPr>
              <a:spLocks/>
            </p:cNvSpPr>
            <p:nvPr/>
          </p:nvSpPr>
          <p:spPr bwMode="auto">
            <a:xfrm>
              <a:off x="6577013" y="1689100"/>
              <a:ext cx="271463" cy="73025"/>
            </a:xfrm>
            <a:custGeom>
              <a:avLst/>
              <a:gdLst>
                <a:gd name="T0" fmla="*/ 161 w 171"/>
                <a:gd name="T1" fmla="*/ 7 h 46"/>
                <a:gd name="T2" fmla="*/ 158 w 171"/>
                <a:gd name="T3" fmla="*/ 7 h 46"/>
                <a:gd name="T4" fmla="*/ 157 w 171"/>
                <a:gd name="T5" fmla="*/ 7 h 46"/>
                <a:gd name="T6" fmla="*/ 153 w 171"/>
                <a:gd name="T7" fmla="*/ 6 h 46"/>
                <a:gd name="T8" fmla="*/ 146 w 171"/>
                <a:gd name="T9" fmla="*/ 6 h 46"/>
                <a:gd name="T10" fmla="*/ 140 w 171"/>
                <a:gd name="T11" fmla="*/ 5 h 46"/>
                <a:gd name="T12" fmla="*/ 133 w 171"/>
                <a:gd name="T13" fmla="*/ 4 h 46"/>
                <a:gd name="T14" fmla="*/ 122 w 171"/>
                <a:gd name="T15" fmla="*/ 4 h 46"/>
                <a:gd name="T16" fmla="*/ 113 w 171"/>
                <a:gd name="T17" fmla="*/ 2 h 46"/>
                <a:gd name="T18" fmla="*/ 100 w 171"/>
                <a:gd name="T19" fmla="*/ 2 h 46"/>
                <a:gd name="T20" fmla="*/ 90 w 171"/>
                <a:gd name="T21" fmla="*/ 0 h 46"/>
                <a:gd name="T22" fmla="*/ 77 w 171"/>
                <a:gd name="T23" fmla="*/ 0 h 46"/>
                <a:gd name="T24" fmla="*/ 66 w 171"/>
                <a:gd name="T25" fmla="*/ 0 h 46"/>
                <a:gd name="T26" fmla="*/ 55 w 171"/>
                <a:gd name="T27" fmla="*/ 0 h 46"/>
                <a:gd name="T28" fmla="*/ 43 w 171"/>
                <a:gd name="T29" fmla="*/ 1 h 46"/>
                <a:gd name="T30" fmla="*/ 35 w 171"/>
                <a:gd name="T31" fmla="*/ 3 h 46"/>
                <a:gd name="T32" fmla="*/ 25 w 171"/>
                <a:gd name="T33" fmla="*/ 5 h 46"/>
                <a:gd name="T34" fmla="*/ 19 w 171"/>
                <a:gd name="T35" fmla="*/ 7 h 46"/>
                <a:gd name="T36" fmla="*/ 11 w 171"/>
                <a:gd name="T37" fmla="*/ 12 h 46"/>
                <a:gd name="T38" fmla="*/ 2 w 171"/>
                <a:gd name="T39" fmla="*/ 23 h 46"/>
                <a:gd name="T40" fmla="*/ 0 w 171"/>
                <a:gd name="T41" fmla="*/ 25 h 46"/>
                <a:gd name="T42" fmla="*/ 14 w 171"/>
                <a:gd name="T43" fmla="*/ 46 h 46"/>
                <a:gd name="T44" fmla="*/ 19 w 171"/>
                <a:gd name="T45" fmla="*/ 45 h 46"/>
                <a:gd name="T46" fmla="*/ 22 w 171"/>
                <a:gd name="T47" fmla="*/ 45 h 46"/>
                <a:gd name="T48" fmla="*/ 24 w 171"/>
                <a:gd name="T49" fmla="*/ 39 h 46"/>
                <a:gd name="T50" fmla="*/ 23 w 171"/>
                <a:gd name="T51" fmla="*/ 38 h 46"/>
                <a:gd name="T52" fmla="*/ 24 w 171"/>
                <a:gd name="T53" fmla="*/ 36 h 46"/>
                <a:gd name="T54" fmla="*/ 19 w 171"/>
                <a:gd name="T55" fmla="*/ 41 h 46"/>
                <a:gd name="T56" fmla="*/ 26 w 171"/>
                <a:gd name="T57" fmla="*/ 34 h 46"/>
                <a:gd name="T58" fmla="*/ 26 w 171"/>
                <a:gd name="T59" fmla="*/ 35 h 46"/>
                <a:gd name="T60" fmla="*/ 31 w 171"/>
                <a:gd name="T61" fmla="*/ 32 h 46"/>
                <a:gd name="T62" fmla="*/ 34 w 171"/>
                <a:gd name="T63" fmla="*/ 32 h 46"/>
                <a:gd name="T64" fmla="*/ 41 w 171"/>
                <a:gd name="T65" fmla="*/ 29 h 46"/>
                <a:gd name="T66" fmla="*/ 47 w 171"/>
                <a:gd name="T67" fmla="*/ 29 h 46"/>
                <a:gd name="T68" fmla="*/ 57 w 171"/>
                <a:gd name="T69" fmla="*/ 27 h 46"/>
                <a:gd name="T70" fmla="*/ 66 w 171"/>
                <a:gd name="T71" fmla="*/ 27 h 46"/>
                <a:gd name="T72" fmla="*/ 77 w 171"/>
                <a:gd name="T73" fmla="*/ 27 h 46"/>
                <a:gd name="T74" fmla="*/ 88 w 171"/>
                <a:gd name="T75" fmla="*/ 27 h 46"/>
                <a:gd name="T76" fmla="*/ 99 w 171"/>
                <a:gd name="T77" fmla="*/ 28 h 46"/>
                <a:gd name="T78" fmla="*/ 112 w 171"/>
                <a:gd name="T79" fmla="*/ 28 h 46"/>
                <a:gd name="T80" fmla="*/ 120 w 171"/>
                <a:gd name="T81" fmla="*/ 30 h 46"/>
                <a:gd name="T82" fmla="*/ 132 w 171"/>
                <a:gd name="T83" fmla="*/ 29 h 46"/>
                <a:gd name="T84" fmla="*/ 138 w 171"/>
                <a:gd name="T85" fmla="*/ 30 h 46"/>
                <a:gd name="T86" fmla="*/ 146 w 171"/>
                <a:gd name="T87" fmla="*/ 30 h 46"/>
                <a:gd name="T88" fmla="*/ 152 w 171"/>
                <a:gd name="T89" fmla="*/ 29 h 46"/>
                <a:gd name="T90" fmla="*/ 156 w 171"/>
                <a:gd name="T91" fmla="*/ 29 h 46"/>
                <a:gd name="T92" fmla="*/ 160 w 171"/>
                <a:gd name="T93" fmla="*/ 28 h 46"/>
                <a:gd name="T94" fmla="*/ 165 w 171"/>
                <a:gd name="T95" fmla="*/ 26 h 46"/>
                <a:gd name="T96" fmla="*/ 163 w 171"/>
                <a:gd name="T97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1" h="46">
                  <a:moveTo>
                    <a:pt x="163" y="7"/>
                  </a:moveTo>
                  <a:lnTo>
                    <a:pt x="161" y="7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60" y="8"/>
                  </a:lnTo>
                  <a:lnTo>
                    <a:pt x="157" y="7"/>
                  </a:lnTo>
                  <a:lnTo>
                    <a:pt x="156" y="6"/>
                  </a:lnTo>
                  <a:lnTo>
                    <a:pt x="153" y="6"/>
                  </a:lnTo>
                  <a:lnTo>
                    <a:pt x="152" y="6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0" y="5"/>
                  </a:lnTo>
                  <a:lnTo>
                    <a:pt x="141" y="5"/>
                  </a:lnTo>
                  <a:lnTo>
                    <a:pt x="133" y="4"/>
                  </a:lnTo>
                  <a:lnTo>
                    <a:pt x="132" y="4"/>
                  </a:lnTo>
                  <a:lnTo>
                    <a:pt x="122" y="4"/>
                  </a:lnTo>
                  <a:lnTo>
                    <a:pt x="124" y="4"/>
                  </a:lnTo>
                  <a:lnTo>
                    <a:pt x="113" y="2"/>
                  </a:lnTo>
                  <a:lnTo>
                    <a:pt x="112" y="2"/>
                  </a:lnTo>
                  <a:lnTo>
                    <a:pt x="100" y="2"/>
                  </a:lnTo>
                  <a:lnTo>
                    <a:pt x="102" y="2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3" y="1"/>
                  </a:lnTo>
                  <a:lnTo>
                    <a:pt x="44" y="1"/>
                  </a:lnTo>
                  <a:lnTo>
                    <a:pt x="35" y="3"/>
                  </a:lnTo>
                  <a:lnTo>
                    <a:pt x="33" y="3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19" y="7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2" y="23"/>
                  </a:lnTo>
                  <a:lnTo>
                    <a:pt x="2" y="22"/>
                  </a:lnTo>
                  <a:lnTo>
                    <a:pt x="0" y="25"/>
                  </a:lnTo>
                  <a:lnTo>
                    <a:pt x="5" y="42"/>
                  </a:lnTo>
                  <a:lnTo>
                    <a:pt x="14" y="46"/>
                  </a:lnTo>
                  <a:lnTo>
                    <a:pt x="17" y="46"/>
                  </a:lnTo>
                  <a:lnTo>
                    <a:pt x="19" y="45"/>
                  </a:lnTo>
                  <a:lnTo>
                    <a:pt x="18" y="46"/>
                  </a:lnTo>
                  <a:lnTo>
                    <a:pt x="22" y="45"/>
                  </a:lnTo>
                  <a:lnTo>
                    <a:pt x="23" y="37"/>
                  </a:lnTo>
                  <a:lnTo>
                    <a:pt x="24" y="39"/>
                  </a:lnTo>
                  <a:lnTo>
                    <a:pt x="23" y="37"/>
                  </a:lnTo>
                  <a:lnTo>
                    <a:pt x="23" y="38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2"/>
                  </a:lnTo>
                  <a:lnTo>
                    <a:pt x="19" y="41"/>
                  </a:lnTo>
                  <a:lnTo>
                    <a:pt x="21" y="40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26" y="35"/>
                  </a:lnTo>
                  <a:lnTo>
                    <a:pt x="27" y="35"/>
                  </a:lnTo>
                  <a:lnTo>
                    <a:pt x="31" y="32"/>
                  </a:lnTo>
                  <a:lnTo>
                    <a:pt x="28" y="34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41" y="29"/>
                  </a:lnTo>
                  <a:lnTo>
                    <a:pt x="39" y="30"/>
                  </a:lnTo>
                  <a:lnTo>
                    <a:pt x="47" y="29"/>
                  </a:lnTo>
                  <a:lnTo>
                    <a:pt x="48" y="29"/>
                  </a:lnTo>
                  <a:lnTo>
                    <a:pt x="57" y="27"/>
                  </a:lnTo>
                  <a:lnTo>
                    <a:pt x="55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88" y="27"/>
                  </a:lnTo>
                  <a:lnTo>
                    <a:pt x="87" y="27"/>
                  </a:lnTo>
                  <a:lnTo>
                    <a:pt x="99" y="28"/>
                  </a:lnTo>
                  <a:lnTo>
                    <a:pt x="100" y="28"/>
                  </a:lnTo>
                  <a:lnTo>
                    <a:pt x="112" y="28"/>
                  </a:lnTo>
                  <a:lnTo>
                    <a:pt x="110" y="28"/>
                  </a:lnTo>
                  <a:lnTo>
                    <a:pt x="120" y="30"/>
                  </a:lnTo>
                  <a:lnTo>
                    <a:pt x="122" y="30"/>
                  </a:lnTo>
                  <a:lnTo>
                    <a:pt x="132" y="29"/>
                  </a:lnTo>
                  <a:lnTo>
                    <a:pt x="130" y="29"/>
                  </a:lnTo>
                  <a:lnTo>
                    <a:pt x="138" y="30"/>
                  </a:lnTo>
                  <a:lnTo>
                    <a:pt x="140" y="3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52" y="29"/>
                  </a:lnTo>
                  <a:lnTo>
                    <a:pt x="153" y="29"/>
                  </a:lnTo>
                  <a:lnTo>
                    <a:pt x="156" y="29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7"/>
                  </a:lnTo>
                  <a:lnTo>
                    <a:pt x="165" y="26"/>
                  </a:lnTo>
                  <a:lnTo>
                    <a:pt x="171" y="15"/>
                  </a:lnTo>
                  <a:lnTo>
                    <a:pt x="163" y="7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16" name="Freeform 17"/>
            <p:cNvSpPr>
              <a:spLocks/>
            </p:cNvSpPr>
            <p:nvPr/>
          </p:nvSpPr>
          <p:spPr bwMode="auto">
            <a:xfrm>
              <a:off x="7104063" y="1479550"/>
              <a:ext cx="107950" cy="152400"/>
            </a:xfrm>
            <a:custGeom>
              <a:avLst/>
              <a:gdLst>
                <a:gd name="T0" fmla="*/ 53 w 68"/>
                <a:gd name="T1" fmla="*/ 16 h 96"/>
                <a:gd name="T2" fmla="*/ 47 w 68"/>
                <a:gd name="T3" fmla="*/ 4 h 96"/>
                <a:gd name="T4" fmla="*/ 39 w 68"/>
                <a:gd name="T5" fmla="*/ 1 h 96"/>
                <a:gd name="T6" fmla="*/ 26 w 68"/>
                <a:gd name="T7" fmla="*/ 1 h 96"/>
                <a:gd name="T8" fmla="*/ 19 w 68"/>
                <a:gd name="T9" fmla="*/ 5 h 96"/>
                <a:gd name="T10" fmla="*/ 13 w 68"/>
                <a:gd name="T11" fmla="*/ 10 h 96"/>
                <a:gd name="T12" fmla="*/ 8 w 68"/>
                <a:gd name="T13" fmla="*/ 18 h 96"/>
                <a:gd name="T14" fmla="*/ 4 w 68"/>
                <a:gd name="T15" fmla="*/ 25 h 96"/>
                <a:gd name="T16" fmla="*/ 1 w 68"/>
                <a:gd name="T17" fmla="*/ 39 h 96"/>
                <a:gd name="T18" fmla="*/ 0 w 68"/>
                <a:gd name="T19" fmla="*/ 48 h 96"/>
                <a:gd name="T20" fmla="*/ 0 w 68"/>
                <a:gd name="T21" fmla="*/ 61 h 96"/>
                <a:gd name="T22" fmla="*/ 2 w 68"/>
                <a:gd name="T23" fmla="*/ 71 h 96"/>
                <a:gd name="T24" fmla="*/ 7 w 68"/>
                <a:gd name="T25" fmla="*/ 82 h 96"/>
                <a:gd name="T26" fmla="*/ 16 w 68"/>
                <a:gd name="T27" fmla="*/ 92 h 96"/>
                <a:gd name="T28" fmla="*/ 33 w 68"/>
                <a:gd name="T29" fmla="*/ 95 h 96"/>
                <a:gd name="T30" fmla="*/ 43 w 68"/>
                <a:gd name="T31" fmla="*/ 92 h 96"/>
                <a:gd name="T32" fmla="*/ 50 w 68"/>
                <a:gd name="T33" fmla="*/ 87 h 96"/>
                <a:gd name="T34" fmla="*/ 58 w 68"/>
                <a:gd name="T35" fmla="*/ 79 h 96"/>
                <a:gd name="T36" fmla="*/ 65 w 68"/>
                <a:gd name="T37" fmla="*/ 67 h 96"/>
                <a:gd name="T38" fmla="*/ 67 w 68"/>
                <a:gd name="T39" fmla="*/ 56 h 96"/>
                <a:gd name="T40" fmla="*/ 63 w 68"/>
                <a:gd name="T41" fmla="*/ 41 h 96"/>
                <a:gd name="T42" fmla="*/ 55 w 68"/>
                <a:gd name="T43" fmla="*/ 33 h 96"/>
                <a:gd name="T44" fmla="*/ 49 w 68"/>
                <a:gd name="T45" fmla="*/ 30 h 96"/>
                <a:gd name="T46" fmla="*/ 40 w 68"/>
                <a:gd name="T47" fmla="*/ 26 h 96"/>
                <a:gd name="T48" fmla="*/ 33 w 68"/>
                <a:gd name="T49" fmla="*/ 25 h 96"/>
                <a:gd name="T50" fmla="*/ 27 w 68"/>
                <a:gd name="T51" fmla="*/ 25 h 96"/>
                <a:gd name="T52" fmla="*/ 25 w 68"/>
                <a:gd name="T53" fmla="*/ 25 h 96"/>
                <a:gd name="T54" fmla="*/ 24 w 68"/>
                <a:gd name="T55" fmla="*/ 53 h 96"/>
                <a:gd name="T56" fmla="*/ 24 w 68"/>
                <a:gd name="T57" fmla="*/ 28 h 96"/>
                <a:gd name="T58" fmla="*/ 22 w 68"/>
                <a:gd name="T59" fmla="*/ 52 h 96"/>
                <a:gd name="T60" fmla="*/ 26 w 68"/>
                <a:gd name="T61" fmla="*/ 52 h 96"/>
                <a:gd name="T62" fmla="*/ 30 w 68"/>
                <a:gd name="T63" fmla="*/ 52 h 96"/>
                <a:gd name="T64" fmla="*/ 34 w 68"/>
                <a:gd name="T65" fmla="*/ 52 h 96"/>
                <a:gd name="T66" fmla="*/ 36 w 68"/>
                <a:gd name="T67" fmla="*/ 53 h 96"/>
                <a:gd name="T68" fmla="*/ 41 w 68"/>
                <a:gd name="T69" fmla="*/ 55 h 96"/>
                <a:gd name="T70" fmla="*/ 41 w 68"/>
                <a:gd name="T71" fmla="*/ 55 h 96"/>
                <a:gd name="T72" fmla="*/ 44 w 68"/>
                <a:gd name="T73" fmla="*/ 59 h 96"/>
                <a:gd name="T74" fmla="*/ 42 w 68"/>
                <a:gd name="T75" fmla="*/ 56 h 96"/>
                <a:gd name="T76" fmla="*/ 42 w 68"/>
                <a:gd name="T77" fmla="*/ 58 h 96"/>
                <a:gd name="T78" fmla="*/ 42 w 68"/>
                <a:gd name="T79" fmla="*/ 61 h 96"/>
                <a:gd name="T80" fmla="*/ 37 w 68"/>
                <a:gd name="T81" fmla="*/ 67 h 96"/>
                <a:gd name="T82" fmla="*/ 35 w 68"/>
                <a:gd name="T83" fmla="*/ 69 h 96"/>
                <a:gd name="T84" fmla="*/ 29 w 68"/>
                <a:gd name="T85" fmla="*/ 73 h 96"/>
                <a:gd name="T86" fmla="*/ 30 w 68"/>
                <a:gd name="T87" fmla="*/ 73 h 96"/>
                <a:gd name="T88" fmla="*/ 26 w 68"/>
                <a:gd name="T89" fmla="*/ 72 h 96"/>
                <a:gd name="T90" fmla="*/ 29 w 68"/>
                <a:gd name="T91" fmla="*/ 73 h 96"/>
                <a:gd name="T92" fmla="*/ 25 w 68"/>
                <a:gd name="T93" fmla="*/ 68 h 96"/>
                <a:gd name="T94" fmla="*/ 24 w 68"/>
                <a:gd name="T95" fmla="*/ 64 h 96"/>
                <a:gd name="T96" fmla="*/ 23 w 68"/>
                <a:gd name="T97" fmla="*/ 55 h 96"/>
                <a:gd name="T98" fmla="*/ 23 w 68"/>
                <a:gd name="T99" fmla="*/ 49 h 96"/>
                <a:gd name="T100" fmla="*/ 25 w 68"/>
                <a:gd name="T101" fmla="*/ 37 h 96"/>
                <a:gd name="T102" fmla="*/ 26 w 68"/>
                <a:gd name="T103" fmla="*/ 34 h 96"/>
                <a:gd name="T104" fmla="*/ 30 w 68"/>
                <a:gd name="T105" fmla="*/ 26 h 96"/>
                <a:gd name="T106" fmla="*/ 30 w 68"/>
                <a:gd name="T107" fmla="*/ 25 h 96"/>
                <a:gd name="T108" fmla="*/ 35 w 68"/>
                <a:gd name="T109" fmla="*/ 21 h 96"/>
                <a:gd name="T110" fmla="*/ 36 w 68"/>
                <a:gd name="T111" fmla="*/ 21 h 96"/>
                <a:gd name="T112" fmla="*/ 37 w 68"/>
                <a:gd name="T113" fmla="*/ 21 h 96"/>
                <a:gd name="T114" fmla="*/ 41 w 68"/>
                <a:gd name="T115" fmla="*/ 21 h 96"/>
                <a:gd name="T116" fmla="*/ 42 w 68"/>
                <a:gd name="T117" fmla="*/ 21 h 96"/>
                <a:gd name="T118" fmla="*/ 48 w 68"/>
                <a:gd name="T119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" h="96">
                  <a:moveTo>
                    <a:pt x="54" y="15"/>
                  </a:moveTo>
                  <a:lnTo>
                    <a:pt x="53" y="13"/>
                  </a:lnTo>
                  <a:lnTo>
                    <a:pt x="53" y="16"/>
                  </a:lnTo>
                  <a:lnTo>
                    <a:pt x="53" y="15"/>
                  </a:lnTo>
                  <a:lnTo>
                    <a:pt x="52" y="10"/>
                  </a:lnTo>
                  <a:lnTo>
                    <a:pt x="47" y="4"/>
                  </a:lnTo>
                  <a:lnTo>
                    <a:pt x="48" y="5"/>
                  </a:lnTo>
                  <a:lnTo>
                    <a:pt x="47" y="4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5" y="2"/>
                  </a:lnTo>
                  <a:lnTo>
                    <a:pt x="19" y="5"/>
                  </a:lnTo>
                  <a:lnTo>
                    <a:pt x="18" y="6"/>
                  </a:lnTo>
                  <a:lnTo>
                    <a:pt x="15" y="8"/>
                  </a:lnTo>
                  <a:lnTo>
                    <a:pt x="13" y="10"/>
                  </a:lnTo>
                  <a:lnTo>
                    <a:pt x="11" y="13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7" y="19"/>
                  </a:lnTo>
                  <a:lnTo>
                    <a:pt x="5" y="24"/>
                  </a:lnTo>
                  <a:lnTo>
                    <a:pt x="4" y="25"/>
                  </a:lnTo>
                  <a:lnTo>
                    <a:pt x="2" y="31"/>
                  </a:lnTo>
                  <a:lnTo>
                    <a:pt x="2" y="32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0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1" y="70"/>
                  </a:lnTo>
                  <a:lnTo>
                    <a:pt x="2" y="71"/>
                  </a:lnTo>
                  <a:lnTo>
                    <a:pt x="4" y="76"/>
                  </a:lnTo>
                  <a:lnTo>
                    <a:pt x="4" y="77"/>
                  </a:lnTo>
                  <a:lnTo>
                    <a:pt x="7" y="82"/>
                  </a:lnTo>
                  <a:lnTo>
                    <a:pt x="11" y="88"/>
                  </a:lnTo>
                  <a:lnTo>
                    <a:pt x="13" y="90"/>
                  </a:lnTo>
                  <a:lnTo>
                    <a:pt x="16" y="92"/>
                  </a:lnTo>
                  <a:lnTo>
                    <a:pt x="23" y="95"/>
                  </a:lnTo>
                  <a:lnTo>
                    <a:pt x="30" y="96"/>
                  </a:lnTo>
                  <a:lnTo>
                    <a:pt x="33" y="95"/>
                  </a:lnTo>
                  <a:lnTo>
                    <a:pt x="37" y="95"/>
                  </a:lnTo>
                  <a:lnTo>
                    <a:pt x="39" y="94"/>
                  </a:lnTo>
                  <a:lnTo>
                    <a:pt x="43" y="92"/>
                  </a:lnTo>
                  <a:lnTo>
                    <a:pt x="45" y="91"/>
                  </a:lnTo>
                  <a:lnTo>
                    <a:pt x="49" y="87"/>
                  </a:lnTo>
                  <a:lnTo>
                    <a:pt x="50" y="87"/>
                  </a:lnTo>
                  <a:lnTo>
                    <a:pt x="54" y="84"/>
                  </a:lnTo>
                  <a:lnTo>
                    <a:pt x="55" y="83"/>
                  </a:lnTo>
                  <a:lnTo>
                    <a:pt x="58" y="79"/>
                  </a:lnTo>
                  <a:lnTo>
                    <a:pt x="59" y="78"/>
                  </a:lnTo>
                  <a:lnTo>
                    <a:pt x="61" y="74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6" y="64"/>
                  </a:lnTo>
                  <a:lnTo>
                    <a:pt x="67" y="56"/>
                  </a:lnTo>
                  <a:lnTo>
                    <a:pt x="67" y="55"/>
                  </a:lnTo>
                  <a:lnTo>
                    <a:pt x="68" y="52"/>
                  </a:lnTo>
                  <a:lnTo>
                    <a:pt x="63" y="41"/>
                  </a:lnTo>
                  <a:lnTo>
                    <a:pt x="63" y="40"/>
                  </a:lnTo>
                  <a:lnTo>
                    <a:pt x="61" y="38"/>
                  </a:lnTo>
                  <a:lnTo>
                    <a:pt x="55" y="33"/>
                  </a:lnTo>
                  <a:lnTo>
                    <a:pt x="54" y="33"/>
                  </a:lnTo>
                  <a:lnTo>
                    <a:pt x="51" y="31"/>
                  </a:lnTo>
                  <a:lnTo>
                    <a:pt x="49" y="30"/>
                  </a:lnTo>
                  <a:lnTo>
                    <a:pt x="45" y="28"/>
                  </a:lnTo>
                  <a:lnTo>
                    <a:pt x="44" y="28"/>
                  </a:lnTo>
                  <a:lnTo>
                    <a:pt x="40" y="26"/>
                  </a:lnTo>
                  <a:lnTo>
                    <a:pt x="39" y="26"/>
                  </a:lnTo>
                  <a:lnTo>
                    <a:pt x="35" y="25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7" y="25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2" y="25"/>
                  </a:lnTo>
                  <a:lnTo>
                    <a:pt x="9" y="43"/>
                  </a:lnTo>
                  <a:lnTo>
                    <a:pt x="24" y="53"/>
                  </a:lnTo>
                  <a:lnTo>
                    <a:pt x="36" y="37"/>
                  </a:lnTo>
                  <a:lnTo>
                    <a:pt x="15" y="31"/>
                  </a:lnTo>
                  <a:lnTo>
                    <a:pt x="24" y="28"/>
                  </a:lnTo>
                  <a:lnTo>
                    <a:pt x="22" y="28"/>
                  </a:lnTo>
                  <a:lnTo>
                    <a:pt x="35" y="41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4" y="52"/>
                  </a:lnTo>
                  <a:lnTo>
                    <a:pt x="26" y="52"/>
                  </a:lnTo>
                  <a:lnTo>
                    <a:pt x="2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3" y="52"/>
                  </a:lnTo>
                  <a:lnTo>
                    <a:pt x="31" y="52"/>
                  </a:lnTo>
                  <a:lnTo>
                    <a:pt x="34" y="52"/>
                  </a:lnTo>
                  <a:lnTo>
                    <a:pt x="32" y="52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40" y="54"/>
                  </a:lnTo>
                  <a:lnTo>
                    <a:pt x="38" y="53"/>
                  </a:lnTo>
                  <a:lnTo>
                    <a:pt x="41" y="55"/>
                  </a:lnTo>
                  <a:lnTo>
                    <a:pt x="40" y="55"/>
                  </a:lnTo>
                  <a:lnTo>
                    <a:pt x="43" y="57"/>
                  </a:lnTo>
                  <a:lnTo>
                    <a:pt x="41" y="55"/>
                  </a:lnTo>
                  <a:lnTo>
                    <a:pt x="43" y="57"/>
                  </a:lnTo>
                  <a:lnTo>
                    <a:pt x="42" y="56"/>
                  </a:lnTo>
                  <a:lnTo>
                    <a:pt x="44" y="59"/>
                  </a:lnTo>
                  <a:lnTo>
                    <a:pt x="42" y="52"/>
                  </a:lnTo>
                  <a:lnTo>
                    <a:pt x="42" y="55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3" y="55"/>
                  </a:lnTo>
                  <a:lnTo>
                    <a:pt x="42" y="58"/>
                  </a:lnTo>
                  <a:lnTo>
                    <a:pt x="42" y="59"/>
                  </a:lnTo>
                  <a:lnTo>
                    <a:pt x="40" y="64"/>
                  </a:lnTo>
                  <a:lnTo>
                    <a:pt x="42" y="61"/>
                  </a:lnTo>
                  <a:lnTo>
                    <a:pt x="39" y="65"/>
                  </a:lnTo>
                  <a:lnTo>
                    <a:pt x="40" y="64"/>
                  </a:lnTo>
                  <a:lnTo>
                    <a:pt x="37" y="67"/>
                  </a:lnTo>
                  <a:lnTo>
                    <a:pt x="38" y="66"/>
                  </a:lnTo>
                  <a:lnTo>
                    <a:pt x="34" y="70"/>
                  </a:lnTo>
                  <a:lnTo>
                    <a:pt x="35" y="69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29" y="73"/>
                  </a:lnTo>
                  <a:lnTo>
                    <a:pt x="32" y="72"/>
                  </a:lnTo>
                  <a:lnTo>
                    <a:pt x="28" y="73"/>
                  </a:lnTo>
                  <a:lnTo>
                    <a:pt x="30" y="73"/>
                  </a:lnTo>
                  <a:lnTo>
                    <a:pt x="26" y="73"/>
                  </a:lnTo>
                  <a:lnTo>
                    <a:pt x="30" y="73"/>
                  </a:lnTo>
                  <a:lnTo>
                    <a:pt x="26" y="72"/>
                  </a:lnTo>
                  <a:lnTo>
                    <a:pt x="30" y="74"/>
                  </a:lnTo>
                  <a:lnTo>
                    <a:pt x="26" y="71"/>
                  </a:lnTo>
                  <a:lnTo>
                    <a:pt x="29" y="73"/>
                  </a:lnTo>
                  <a:lnTo>
                    <a:pt x="26" y="70"/>
                  </a:lnTo>
                  <a:lnTo>
                    <a:pt x="27" y="72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63"/>
                  </a:lnTo>
                  <a:lnTo>
                    <a:pt x="24" y="64"/>
                  </a:lnTo>
                  <a:lnTo>
                    <a:pt x="22" y="58"/>
                  </a:lnTo>
                  <a:lnTo>
                    <a:pt x="23" y="61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48"/>
                  </a:lnTo>
                  <a:lnTo>
                    <a:pt x="23" y="49"/>
                  </a:lnTo>
                  <a:lnTo>
                    <a:pt x="23" y="43"/>
                  </a:lnTo>
                  <a:lnTo>
                    <a:pt x="23" y="44"/>
                  </a:lnTo>
                  <a:lnTo>
                    <a:pt x="25" y="37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26" y="34"/>
                  </a:lnTo>
                  <a:lnTo>
                    <a:pt x="28" y="29"/>
                  </a:lnTo>
                  <a:lnTo>
                    <a:pt x="27" y="30"/>
                  </a:lnTo>
                  <a:lnTo>
                    <a:pt x="30" y="26"/>
                  </a:lnTo>
                  <a:lnTo>
                    <a:pt x="30" y="27"/>
                  </a:lnTo>
                  <a:lnTo>
                    <a:pt x="32" y="23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2" y="23"/>
                  </a:lnTo>
                  <a:lnTo>
                    <a:pt x="35" y="21"/>
                  </a:lnTo>
                  <a:lnTo>
                    <a:pt x="32" y="23"/>
                  </a:lnTo>
                  <a:lnTo>
                    <a:pt x="34" y="22"/>
                  </a:lnTo>
                  <a:lnTo>
                    <a:pt x="36" y="21"/>
                  </a:lnTo>
                  <a:lnTo>
                    <a:pt x="38" y="20"/>
                  </a:lnTo>
                  <a:lnTo>
                    <a:pt x="33" y="22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40" y="21"/>
                  </a:lnTo>
                  <a:lnTo>
                    <a:pt x="41" y="21"/>
                  </a:lnTo>
                  <a:lnTo>
                    <a:pt x="43" y="21"/>
                  </a:lnTo>
                  <a:lnTo>
                    <a:pt x="39" y="20"/>
                  </a:lnTo>
                  <a:lnTo>
                    <a:pt x="42" y="21"/>
                  </a:lnTo>
                  <a:lnTo>
                    <a:pt x="47" y="21"/>
                  </a:lnTo>
                  <a:lnTo>
                    <a:pt x="52" y="19"/>
                  </a:lnTo>
                  <a:lnTo>
                    <a:pt x="48" y="20"/>
                  </a:lnTo>
                  <a:lnTo>
                    <a:pt x="50" y="21"/>
                  </a:lnTo>
                  <a:lnTo>
                    <a:pt x="54" y="15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17" name="Freeform 18"/>
            <p:cNvSpPr>
              <a:spLocks/>
            </p:cNvSpPr>
            <p:nvPr/>
          </p:nvSpPr>
          <p:spPr bwMode="auto">
            <a:xfrm>
              <a:off x="7105650" y="1511300"/>
              <a:ext cx="115888" cy="103188"/>
            </a:xfrm>
            <a:custGeom>
              <a:avLst/>
              <a:gdLst>
                <a:gd name="T0" fmla="*/ 20 w 73"/>
                <a:gd name="T1" fmla="*/ 51 h 65"/>
                <a:gd name="T2" fmla="*/ 18 w 73"/>
                <a:gd name="T3" fmla="*/ 44 h 65"/>
                <a:gd name="T4" fmla="*/ 18 w 73"/>
                <a:gd name="T5" fmla="*/ 43 h 65"/>
                <a:gd name="T6" fmla="*/ 18 w 73"/>
                <a:gd name="T7" fmla="*/ 42 h 65"/>
                <a:gd name="T8" fmla="*/ 19 w 73"/>
                <a:gd name="T9" fmla="*/ 37 h 65"/>
                <a:gd name="T10" fmla="*/ 19 w 73"/>
                <a:gd name="T11" fmla="*/ 36 h 65"/>
                <a:gd name="T12" fmla="*/ 20 w 73"/>
                <a:gd name="T13" fmla="*/ 34 h 65"/>
                <a:gd name="T14" fmla="*/ 24 w 73"/>
                <a:gd name="T15" fmla="*/ 30 h 65"/>
                <a:gd name="T16" fmla="*/ 25 w 73"/>
                <a:gd name="T17" fmla="*/ 29 h 65"/>
                <a:gd name="T18" fmla="*/ 31 w 73"/>
                <a:gd name="T19" fmla="*/ 26 h 65"/>
                <a:gd name="T20" fmla="*/ 36 w 73"/>
                <a:gd name="T21" fmla="*/ 23 h 65"/>
                <a:gd name="T22" fmla="*/ 35 w 73"/>
                <a:gd name="T23" fmla="*/ 23 h 65"/>
                <a:gd name="T24" fmla="*/ 38 w 73"/>
                <a:gd name="T25" fmla="*/ 22 h 65"/>
                <a:gd name="T26" fmla="*/ 44 w 73"/>
                <a:gd name="T27" fmla="*/ 21 h 65"/>
                <a:gd name="T28" fmla="*/ 41 w 73"/>
                <a:gd name="T29" fmla="*/ 22 h 65"/>
                <a:gd name="T30" fmla="*/ 45 w 73"/>
                <a:gd name="T31" fmla="*/ 22 h 65"/>
                <a:gd name="T32" fmla="*/ 44 w 73"/>
                <a:gd name="T33" fmla="*/ 23 h 65"/>
                <a:gd name="T34" fmla="*/ 46 w 73"/>
                <a:gd name="T35" fmla="*/ 24 h 65"/>
                <a:gd name="T36" fmla="*/ 47 w 73"/>
                <a:gd name="T37" fmla="*/ 25 h 65"/>
                <a:gd name="T38" fmla="*/ 50 w 73"/>
                <a:gd name="T39" fmla="*/ 29 h 65"/>
                <a:gd name="T40" fmla="*/ 50 w 73"/>
                <a:gd name="T41" fmla="*/ 29 h 65"/>
                <a:gd name="T42" fmla="*/ 50 w 73"/>
                <a:gd name="T43" fmla="*/ 30 h 65"/>
                <a:gd name="T44" fmla="*/ 51 w 73"/>
                <a:gd name="T45" fmla="*/ 31 h 65"/>
                <a:gd name="T46" fmla="*/ 49 w 73"/>
                <a:gd name="T47" fmla="*/ 35 h 65"/>
                <a:gd name="T48" fmla="*/ 50 w 73"/>
                <a:gd name="T49" fmla="*/ 35 h 65"/>
                <a:gd name="T50" fmla="*/ 44 w 73"/>
                <a:gd name="T51" fmla="*/ 39 h 65"/>
                <a:gd name="T52" fmla="*/ 45 w 73"/>
                <a:gd name="T53" fmla="*/ 39 h 65"/>
                <a:gd name="T54" fmla="*/ 40 w 73"/>
                <a:gd name="T55" fmla="*/ 41 h 65"/>
                <a:gd name="T56" fmla="*/ 38 w 73"/>
                <a:gd name="T57" fmla="*/ 41 h 65"/>
                <a:gd name="T58" fmla="*/ 35 w 73"/>
                <a:gd name="T59" fmla="*/ 42 h 65"/>
                <a:gd name="T60" fmla="*/ 28 w 73"/>
                <a:gd name="T61" fmla="*/ 44 h 65"/>
                <a:gd name="T62" fmla="*/ 39 w 73"/>
                <a:gd name="T63" fmla="*/ 65 h 65"/>
                <a:gd name="T64" fmla="*/ 44 w 73"/>
                <a:gd name="T65" fmla="*/ 64 h 65"/>
                <a:gd name="T66" fmla="*/ 47 w 73"/>
                <a:gd name="T67" fmla="*/ 63 h 65"/>
                <a:gd name="T68" fmla="*/ 53 w 73"/>
                <a:gd name="T69" fmla="*/ 61 h 65"/>
                <a:gd name="T70" fmla="*/ 56 w 73"/>
                <a:gd name="T71" fmla="*/ 59 h 65"/>
                <a:gd name="T72" fmla="*/ 62 w 73"/>
                <a:gd name="T73" fmla="*/ 55 h 65"/>
                <a:gd name="T74" fmla="*/ 67 w 73"/>
                <a:gd name="T75" fmla="*/ 49 h 65"/>
                <a:gd name="T76" fmla="*/ 71 w 73"/>
                <a:gd name="T77" fmla="*/ 41 h 65"/>
                <a:gd name="T78" fmla="*/ 73 w 73"/>
                <a:gd name="T79" fmla="*/ 30 h 65"/>
                <a:gd name="T80" fmla="*/ 71 w 73"/>
                <a:gd name="T81" fmla="*/ 21 h 65"/>
                <a:gd name="T82" fmla="*/ 69 w 73"/>
                <a:gd name="T83" fmla="*/ 16 h 65"/>
                <a:gd name="T84" fmla="*/ 64 w 73"/>
                <a:gd name="T85" fmla="*/ 11 h 65"/>
                <a:gd name="T86" fmla="*/ 60 w 73"/>
                <a:gd name="T87" fmla="*/ 7 h 65"/>
                <a:gd name="T88" fmla="*/ 54 w 73"/>
                <a:gd name="T89" fmla="*/ 3 h 65"/>
                <a:gd name="T90" fmla="*/ 43 w 73"/>
                <a:gd name="T91" fmla="*/ 0 h 65"/>
                <a:gd name="T92" fmla="*/ 39 w 73"/>
                <a:gd name="T93" fmla="*/ 0 h 65"/>
                <a:gd name="T94" fmla="*/ 35 w 73"/>
                <a:gd name="T95" fmla="*/ 0 h 65"/>
                <a:gd name="T96" fmla="*/ 26 w 73"/>
                <a:gd name="T97" fmla="*/ 3 h 65"/>
                <a:gd name="T98" fmla="*/ 22 w 73"/>
                <a:gd name="T99" fmla="*/ 5 h 65"/>
                <a:gd name="T100" fmla="*/ 20 w 73"/>
                <a:gd name="T101" fmla="*/ 6 h 65"/>
                <a:gd name="T102" fmla="*/ 14 w 73"/>
                <a:gd name="T103" fmla="*/ 11 h 65"/>
                <a:gd name="T104" fmla="*/ 10 w 73"/>
                <a:gd name="T105" fmla="*/ 14 h 65"/>
                <a:gd name="T106" fmla="*/ 4 w 73"/>
                <a:gd name="T107" fmla="*/ 21 h 65"/>
                <a:gd name="T108" fmla="*/ 1 w 73"/>
                <a:gd name="T109" fmla="*/ 27 h 65"/>
                <a:gd name="T110" fmla="*/ 0 w 73"/>
                <a:gd name="T111" fmla="*/ 37 h 65"/>
                <a:gd name="T112" fmla="*/ 1 w 73"/>
                <a:gd name="T113" fmla="*/ 44 h 65"/>
                <a:gd name="T114" fmla="*/ 7 w 73"/>
                <a:gd name="T115" fmla="*/ 51 h 65"/>
                <a:gd name="T116" fmla="*/ 17 w 73"/>
                <a:gd name="T117" fmla="*/ 54 h 65"/>
                <a:gd name="T118" fmla="*/ 20 w 73"/>
                <a:gd name="T119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" h="65">
                  <a:moveTo>
                    <a:pt x="20" y="51"/>
                  </a:moveTo>
                  <a:lnTo>
                    <a:pt x="19" y="49"/>
                  </a:lnTo>
                  <a:lnTo>
                    <a:pt x="20" y="51"/>
                  </a:lnTo>
                  <a:lnTo>
                    <a:pt x="20" y="49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9" y="41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8" y="38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21" y="33"/>
                  </a:lnTo>
                  <a:lnTo>
                    <a:pt x="20" y="34"/>
                  </a:lnTo>
                  <a:lnTo>
                    <a:pt x="22" y="31"/>
                  </a:lnTo>
                  <a:lnTo>
                    <a:pt x="21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5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31" y="26"/>
                  </a:lnTo>
                  <a:lnTo>
                    <a:pt x="28" y="27"/>
                  </a:lnTo>
                  <a:lnTo>
                    <a:pt x="30" y="26"/>
                  </a:lnTo>
                  <a:lnTo>
                    <a:pt x="36" y="23"/>
                  </a:lnTo>
                  <a:lnTo>
                    <a:pt x="34" y="24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7" y="22"/>
                  </a:lnTo>
                  <a:lnTo>
                    <a:pt x="36" y="23"/>
                  </a:lnTo>
                  <a:lnTo>
                    <a:pt x="38" y="22"/>
                  </a:lnTo>
                  <a:lnTo>
                    <a:pt x="35" y="23"/>
                  </a:lnTo>
                  <a:lnTo>
                    <a:pt x="37" y="23"/>
                  </a:lnTo>
                  <a:lnTo>
                    <a:pt x="44" y="21"/>
                  </a:lnTo>
                  <a:lnTo>
                    <a:pt x="39" y="22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5" y="22"/>
                  </a:lnTo>
                  <a:lnTo>
                    <a:pt x="40" y="20"/>
                  </a:lnTo>
                  <a:lnTo>
                    <a:pt x="42" y="22"/>
                  </a:lnTo>
                  <a:lnTo>
                    <a:pt x="44" y="23"/>
                  </a:lnTo>
                  <a:lnTo>
                    <a:pt x="47" y="24"/>
                  </a:lnTo>
                  <a:lnTo>
                    <a:pt x="44" y="22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8" y="26"/>
                  </a:lnTo>
                  <a:lnTo>
                    <a:pt x="47" y="25"/>
                  </a:lnTo>
                  <a:lnTo>
                    <a:pt x="49" y="27"/>
                  </a:lnTo>
                  <a:lnTo>
                    <a:pt x="49" y="26"/>
                  </a:lnTo>
                  <a:lnTo>
                    <a:pt x="50" y="29"/>
                  </a:lnTo>
                  <a:lnTo>
                    <a:pt x="49" y="27"/>
                  </a:lnTo>
                  <a:lnTo>
                    <a:pt x="51" y="30"/>
                  </a:lnTo>
                  <a:lnTo>
                    <a:pt x="50" y="29"/>
                  </a:lnTo>
                  <a:lnTo>
                    <a:pt x="51" y="31"/>
                  </a:lnTo>
                  <a:lnTo>
                    <a:pt x="50" y="27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33"/>
                  </a:lnTo>
                  <a:lnTo>
                    <a:pt x="51" y="31"/>
                  </a:lnTo>
                  <a:lnTo>
                    <a:pt x="50" y="34"/>
                  </a:lnTo>
                  <a:lnTo>
                    <a:pt x="50" y="32"/>
                  </a:lnTo>
                  <a:lnTo>
                    <a:pt x="49" y="35"/>
                  </a:lnTo>
                  <a:lnTo>
                    <a:pt x="50" y="33"/>
                  </a:lnTo>
                  <a:lnTo>
                    <a:pt x="48" y="36"/>
                  </a:lnTo>
                  <a:lnTo>
                    <a:pt x="50" y="35"/>
                  </a:lnTo>
                  <a:lnTo>
                    <a:pt x="47" y="37"/>
                  </a:lnTo>
                  <a:lnTo>
                    <a:pt x="48" y="36"/>
                  </a:lnTo>
                  <a:lnTo>
                    <a:pt x="44" y="39"/>
                  </a:lnTo>
                  <a:lnTo>
                    <a:pt x="45" y="38"/>
                  </a:lnTo>
                  <a:lnTo>
                    <a:pt x="43" y="40"/>
                  </a:lnTo>
                  <a:lnTo>
                    <a:pt x="45" y="39"/>
                  </a:lnTo>
                  <a:lnTo>
                    <a:pt x="43" y="39"/>
                  </a:lnTo>
                  <a:lnTo>
                    <a:pt x="42" y="40"/>
                  </a:lnTo>
                  <a:lnTo>
                    <a:pt x="40" y="41"/>
                  </a:lnTo>
                  <a:lnTo>
                    <a:pt x="42" y="40"/>
                  </a:lnTo>
                  <a:lnTo>
                    <a:pt x="40" y="41"/>
                  </a:lnTo>
                  <a:lnTo>
                    <a:pt x="38" y="41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35" y="42"/>
                  </a:lnTo>
                  <a:lnTo>
                    <a:pt x="39" y="42"/>
                  </a:lnTo>
                  <a:lnTo>
                    <a:pt x="36" y="42"/>
                  </a:lnTo>
                  <a:lnTo>
                    <a:pt x="28" y="44"/>
                  </a:lnTo>
                  <a:lnTo>
                    <a:pt x="22" y="53"/>
                  </a:lnTo>
                  <a:lnTo>
                    <a:pt x="28" y="65"/>
                  </a:lnTo>
                  <a:lnTo>
                    <a:pt x="39" y="65"/>
                  </a:lnTo>
                  <a:lnTo>
                    <a:pt x="36" y="65"/>
                  </a:lnTo>
                  <a:lnTo>
                    <a:pt x="39" y="65"/>
                  </a:lnTo>
                  <a:lnTo>
                    <a:pt x="44" y="64"/>
                  </a:lnTo>
                  <a:lnTo>
                    <a:pt x="46" y="64"/>
                  </a:lnTo>
                  <a:lnTo>
                    <a:pt x="48" y="62"/>
                  </a:lnTo>
                  <a:lnTo>
                    <a:pt x="47" y="63"/>
                  </a:lnTo>
                  <a:lnTo>
                    <a:pt x="49" y="62"/>
                  </a:lnTo>
                  <a:lnTo>
                    <a:pt x="51" y="62"/>
                  </a:lnTo>
                  <a:lnTo>
                    <a:pt x="53" y="61"/>
                  </a:lnTo>
                  <a:lnTo>
                    <a:pt x="52" y="61"/>
                  </a:lnTo>
                  <a:lnTo>
                    <a:pt x="54" y="60"/>
                  </a:lnTo>
                  <a:lnTo>
                    <a:pt x="56" y="59"/>
                  </a:lnTo>
                  <a:lnTo>
                    <a:pt x="58" y="58"/>
                  </a:lnTo>
                  <a:lnTo>
                    <a:pt x="58" y="57"/>
                  </a:lnTo>
                  <a:lnTo>
                    <a:pt x="62" y="55"/>
                  </a:lnTo>
                  <a:lnTo>
                    <a:pt x="63" y="54"/>
                  </a:lnTo>
                  <a:lnTo>
                    <a:pt x="66" y="51"/>
                  </a:lnTo>
                  <a:lnTo>
                    <a:pt x="67" y="49"/>
                  </a:lnTo>
                  <a:lnTo>
                    <a:pt x="69" y="46"/>
                  </a:lnTo>
                  <a:lnTo>
                    <a:pt x="70" y="44"/>
                  </a:lnTo>
                  <a:lnTo>
                    <a:pt x="71" y="41"/>
                  </a:lnTo>
                  <a:lnTo>
                    <a:pt x="72" y="40"/>
                  </a:lnTo>
                  <a:lnTo>
                    <a:pt x="72" y="36"/>
                  </a:lnTo>
                  <a:lnTo>
                    <a:pt x="73" y="30"/>
                  </a:lnTo>
                  <a:lnTo>
                    <a:pt x="73" y="30"/>
                  </a:lnTo>
                  <a:lnTo>
                    <a:pt x="73" y="27"/>
                  </a:lnTo>
                  <a:lnTo>
                    <a:pt x="71" y="21"/>
                  </a:lnTo>
                  <a:lnTo>
                    <a:pt x="71" y="20"/>
                  </a:lnTo>
                  <a:lnTo>
                    <a:pt x="70" y="18"/>
                  </a:lnTo>
                  <a:lnTo>
                    <a:pt x="69" y="16"/>
                  </a:lnTo>
                  <a:lnTo>
                    <a:pt x="67" y="13"/>
                  </a:lnTo>
                  <a:lnTo>
                    <a:pt x="66" y="13"/>
                  </a:lnTo>
                  <a:lnTo>
                    <a:pt x="64" y="11"/>
                  </a:lnTo>
                  <a:lnTo>
                    <a:pt x="63" y="9"/>
                  </a:lnTo>
                  <a:lnTo>
                    <a:pt x="61" y="7"/>
                  </a:lnTo>
                  <a:lnTo>
                    <a:pt x="60" y="7"/>
                  </a:lnTo>
                  <a:lnTo>
                    <a:pt x="58" y="5"/>
                  </a:lnTo>
                  <a:lnTo>
                    <a:pt x="52" y="2"/>
                  </a:lnTo>
                  <a:lnTo>
                    <a:pt x="54" y="3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2" y="2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3" y="5"/>
                  </a:lnTo>
                  <a:lnTo>
                    <a:pt x="22" y="5"/>
                  </a:lnTo>
                  <a:lnTo>
                    <a:pt x="20" y="7"/>
                  </a:lnTo>
                  <a:lnTo>
                    <a:pt x="23" y="5"/>
                  </a:lnTo>
                  <a:lnTo>
                    <a:pt x="20" y="6"/>
                  </a:lnTo>
                  <a:lnTo>
                    <a:pt x="15" y="10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7" y="17"/>
                  </a:lnTo>
                  <a:lnTo>
                    <a:pt x="6" y="18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1" y="26"/>
                  </a:lnTo>
                  <a:lnTo>
                    <a:pt x="1" y="27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41"/>
                  </a:lnTo>
                  <a:lnTo>
                    <a:pt x="1" y="42"/>
                  </a:lnTo>
                  <a:lnTo>
                    <a:pt x="1" y="44"/>
                  </a:lnTo>
                  <a:lnTo>
                    <a:pt x="6" y="50"/>
                  </a:lnTo>
                  <a:lnTo>
                    <a:pt x="5" y="50"/>
                  </a:lnTo>
                  <a:lnTo>
                    <a:pt x="7" y="51"/>
                  </a:lnTo>
                  <a:lnTo>
                    <a:pt x="8" y="53"/>
                  </a:lnTo>
                  <a:lnTo>
                    <a:pt x="11" y="54"/>
                  </a:lnTo>
                  <a:lnTo>
                    <a:pt x="17" y="54"/>
                  </a:lnTo>
                  <a:lnTo>
                    <a:pt x="15" y="54"/>
                  </a:lnTo>
                  <a:lnTo>
                    <a:pt x="17" y="55"/>
                  </a:lnTo>
                  <a:lnTo>
                    <a:pt x="20" y="51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18" name="Freeform 19"/>
            <p:cNvSpPr>
              <a:spLocks/>
            </p:cNvSpPr>
            <p:nvPr/>
          </p:nvSpPr>
          <p:spPr bwMode="auto">
            <a:xfrm>
              <a:off x="6542088" y="2181225"/>
              <a:ext cx="1463675" cy="2576513"/>
            </a:xfrm>
            <a:custGeom>
              <a:avLst/>
              <a:gdLst>
                <a:gd name="T0" fmla="*/ 432 w 922"/>
                <a:gd name="T1" fmla="*/ 37 h 1623"/>
                <a:gd name="T2" fmla="*/ 415 w 922"/>
                <a:gd name="T3" fmla="*/ 33 h 1623"/>
                <a:gd name="T4" fmla="*/ 383 w 922"/>
                <a:gd name="T5" fmla="*/ 35 h 1623"/>
                <a:gd name="T6" fmla="*/ 350 w 922"/>
                <a:gd name="T7" fmla="*/ 46 h 1623"/>
                <a:gd name="T8" fmla="*/ 306 w 922"/>
                <a:gd name="T9" fmla="*/ 78 h 1623"/>
                <a:gd name="T10" fmla="*/ 264 w 922"/>
                <a:gd name="T11" fmla="*/ 123 h 1623"/>
                <a:gd name="T12" fmla="*/ 207 w 922"/>
                <a:gd name="T13" fmla="*/ 206 h 1623"/>
                <a:gd name="T14" fmla="*/ 164 w 922"/>
                <a:gd name="T15" fmla="*/ 297 h 1623"/>
                <a:gd name="T16" fmla="*/ 111 w 922"/>
                <a:gd name="T17" fmla="*/ 426 h 1623"/>
                <a:gd name="T18" fmla="*/ 68 w 922"/>
                <a:gd name="T19" fmla="*/ 541 h 1623"/>
                <a:gd name="T20" fmla="*/ 25 w 922"/>
                <a:gd name="T21" fmla="*/ 715 h 1623"/>
                <a:gd name="T22" fmla="*/ 5 w 922"/>
                <a:gd name="T23" fmla="*/ 874 h 1623"/>
                <a:gd name="T24" fmla="*/ 2 w 922"/>
                <a:gd name="T25" fmla="*/ 1077 h 1623"/>
                <a:gd name="T26" fmla="*/ 26 w 922"/>
                <a:gd name="T27" fmla="*/ 1242 h 1623"/>
                <a:gd name="T28" fmla="*/ 98 w 922"/>
                <a:gd name="T29" fmla="*/ 1427 h 1623"/>
                <a:gd name="T30" fmla="*/ 193 w 922"/>
                <a:gd name="T31" fmla="*/ 1536 h 1623"/>
                <a:gd name="T32" fmla="*/ 335 w 922"/>
                <a:gd name="T33" fmla="*/ 1609 h 1623"/>
                <a:gd name="T34" fmla="*/ 458 w 922"/>
                <a:gd name="T35" fmla="*/ 1623 h 1623"/>
                <a:gd name="T36" fmla="*/ 601 w 922"/>
                <a:gd name="T37" fmla="*/ 1585 h 1623"/>
                <a:gd name="T38" fmla="*/ 706 w 922"/>
                <a:gd name="T39" fmla="*/ 1503 h 1623"/>
                <a:gd name="T40" fmla="*/ 812 w 922"/>
                <a:gd name="T41" fmla="*/ 1346 h 1623"/>
                <a:gd name="T42" fmla="*/ 872 w 922"/>
                <a:gd name="T43" fmla="*/ 1183 h 1623"/>
                <a:gd name="T44" fmla="*/ 913 w 922"/>
                <a:gd name="T45" fmla="*/ 959 h 1623"/>
                <a:gd name="T46" fmla="*/ 922 w 922"/>
                <a:gd name="T47" fmla="*/ 770 h 1623"/>
                <a:gd name="T48" fmla="*/ 895 w 922"/>
                <a:gd name="T49" fmla="*/ 547 h 1623"/>
                <a:gd name="T50" fmla="*/ 848 w 922"/>
                <a:gd name="T51" fmla="*/ 375 h 1623"/>
                <a:gd name="T52" fmla="*/ 749 w 922"/>
                <a:gd name="T53" fmla="*/ 169 h 1623"/>
                <a:gd name="T54" fmla="*/ 626 w 922"/>
                <a:gd name="T55" fmla="*/ 46 h 1623"/>
                <a:gd name="T56" fmla="*/ 430 w 922"/>
                <a:gd name="T57" fmla="*/ 5 h 1623"/>
                <a:gd name="T58" fmla="*/ 612 w 922"/>
                <a:gd name="T59" fmla="*/ 69 h 1623"/>
                <a:gd name="T60" fmla="*/ 725 w 922"/>
                <a:gd name="T61" fmla="*/ 184 h 1623"/>
                <a:gd name="T62" fmla="*/ 821 w 922"/>
                <a:gd name="T63" fmla="*/ 385 h 1623"/>
                <a:gd name="T64" fmla="*/ 866 w 922"/>
                <a:gd name="T65" fmla="*/ 553 h 1623"/>
                <a:gd name="T66" fmla="*/ 892 w 922"/>
                <a:gd name="T67" fmla="*/ 772 h 1623"/>
                <a:gd name="T68" fmla="*/ 884 w 922"/>
                <a:gd name="T69" fmla="*/ 955 h 1623"/>
                <a:gd name="T70" fmla="*/ 844 w 922"/>
                <a:gd name="T71" fmla="*/ 1176 h 1623"/>
                <a:gd name="T72" fmla="*/ 786 w 922"/>
                <a:gd name="T73" fmla="*/ 1332 h 1623"/>
                <a:gd name="T74" fmla="*/ 685 w 922"/>
                <a:gd name="T75" fmla="*/ 1483 h 1623"/>
                <a:gd name="T76" fmla="*/ 589 w 922"/>
                <a:gd name="T77" fmla="*/ 1558 h 1623"/>
                <a:gd name="T78" fmla="*/ 455 w 922"/>
                <a:gd name="T79" fmla="*/ 1593 h 1623"/>
                <a:gd name="T80" fmla="*/ 344 w 922"/>
                <a:gd name="T81" fmla="*/ 1581 h 1623"/>
                <a:gd name="T82" fmla="*/ 210 w 922"/>
                <a:gd name="T83" fmla="*/ 1513 h 1623"/>
                <a:gd name="T84" fmla="*/ 124 w 922"/>
                <a:gd name="T85" fmla="*/ 1412 h 1623"/>
                <a:gd name="T86" fmla="*/ 55 w 922"/>
                <a:gd name="T87" fmla="*/ 1234 h 1623"/>
                <a:gd name="T88" fmla="*/ 32 w 922"/>
                <a:gd name="T89" fmla="*/ 1075 h 1623"/>
                <a:gd name="T90" fmla="*/ 34 w 922"/>
                <a:gd name="T91" fmla="*/ 876 h 1623"/>
                <a:gd name="T92" fmla="*/ 54 w 922"/>
                <a:gd name="T93" fmla="*/ 721 h 1623"/>
                <a:gd name="T94" fmla="*/ 95 w 922"/>
                <a:gd name="T95" fmla="*/ 549 h 1623"/>
                <a:gd name="T96" fmla="*/ 137 w 922"/>
                <a:gd name="T97" fmla="*/ 436 h 1623"/>
                <a:gd name="T98" fmla="*/ 188 w 922"/>
                <a:gd name="T99" fmla="*/ 306 h 1623"/>
                <a:gd name="T100" fmla="*/ 229 w 922"/>
                <a:gd name="T101" fmla="*/ 219 h 1623"/>
                <a:gd name="T102" fmla="*/ 283 w 922"/>
                <a:gd name="T103" fmla="*/ 138 h 1623"/>
                <a:gd name="T104" fmla="*/ 322 w 922"/>
                <a:gd name="T105" fmla="*/ 95 h 1623"/>
                <a:gd name="T106" fmla="*/ 362 w 922"/>
                <a:gd name="T107" fmla="*/ 65 h 1623"/>
                <a:gd name="T108" fmla="*/ 388 w 922"/>
                <a:gd name="T109" fmla="*/ 54 h 1623"/>
                <a:gd name="T110" fmla="*/ 415 w 922"/>
                <a:gd name="T111" fmla="*/ 51 h 1623"/>
                <a:gd name="T112" fmla="*/ 432 w 922"/>
                <a:gd name="T113" fmla="*/ 51 h 1623"/>
                <a:gd name="T114" fmla="*/ 443 w 922"/>
                <a:gd name="T115" fmla="*/ 5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2" h="1623">
                  <a:moveTo>
                    <a:pt x="446" y="45"/>
                  </a:moveTo>
                  <a:lnTo>
                    <a:pt x="445" y="43"/>
                  </a:lnTo>
                  <a:lnTo>
                    <a:pt x="439" y="39"/>
                  </a:lnTo>
                  <a:lnTo>
                    <a:pt x="439" y="39"/>
                  </a:lnTo>
                  <a:lnTo>
                    <a:pt x="438" y="39"/>
                  </a:lnTo>
                  <a:lnTo>
                    <a:pt x="438" y="39"/>
                  </a:lnTo>
                  <a:lnTo>
                    <a:pt x="435" y="38"/>
                  </a:lnTo>
                  <a:lnTo>
                    <a:pt x="434" y="37"/>
                  </a:lnTo>
                  <a:lnTo>
                    <a:pt x="432" y="37"/>
                  </a:lnTo>
                  <a:lnTo>
                    <a:pt x="432" y="37"/>
                  </a:lnTo>
                  <a:lnTo>
                    <a:pt x="428" y="36"/>
                  </a:lnTo>
                  <a:lnTo>
                    <a:pt x="427" y="35"/>
                  </a:lnTo>
                  <a:lnTo>
                    <a:pt x="424" y="35"/>
                  </a:lnTo>
                  <a:lnTo>
                    <a:pt x="425" y="35"/>
                  </a:lnTo>
                  <a:lnTo>
                    <a:pt x="421" y="34"/>
                  </a:lnTo>
                  <a:lnTo>
                    <a:pt x="419" y="34"/>
                  </a:lnTo>
                  <a:lnTo>
                    <a:pt x="415" y="33"/>
                  </a:lnTo>
                  <a:lnTo>
                    <a:pt x="415" y="33"/>
                  </a:lnTo>
                  <a:lnTo>
                    <a:pt x="410" y="33"/>
                  </a:lnTo>
                  <a:lnTo>
                    <a:pt x="410" y="33"/>
                  </a:lnTo>
                  <a:lnTo>
                    <a:pt x="405" y="33"/>
                  </a:lnTo>
                  <a:lnTo>
                    <a:pt x="405" y="33"/>
                  </a:lnTo>
                  <a:lnTo>
                    <a:pt x="398" y="33"/>
                  </a:lnTo>
                  <a:lnTo>
                    <a:pt x="397" y="33"/>
                  </a:lnTo>
                  <a:lnTo>
                    <a:pt x="391" y="33"/>
                  </a:lnTo>
                  <a:lnTo>
                    <a:pt x="390" y="33"/>
                  </a:lnTo>
                  <a:lnTo>
                    <a:pt x="383" y="35"/>
                  </a:lnTo>
                  <a:lnTo>
                    <a:pt x="383" y="35"/>
                  </a:lnTo>
                  <a:lnTo>
                    <a:pt x="376" y="37"/>
                  </a:lnTo>
                  <a:lnTo>
                    <a:pt x="375" y="37"/>
                  </a:lnTo>
                  <a:lnTo>
                    <a:pt x="368" y="39"/>
                  </a:lnTo>
                  <a:lnTo>
                    <a:pt x="367" y="40"/>
                  </a:lnTo>
                  <a:lnTo>
                    <a:pt x="360" y="42"/>
                  </a:lnTo>
                  <a:lnTo>
                    <a:pt x="360" y="43"/>
                  </a:lnTo>
                  <a:lnTo>
                    <a:pt x="352" y="46"/>
                  </a:lnTo>
                  <a:lnTo>
                    <a:pt x="350" y="46"/>
                  </a:lnTo>
                  <a:lnTo>
                    <a:pt x="343" y="51"/>
                  </a:lnTo>
                  <a:lnTo>
                    <a:pt x="342" y="51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25" y="62"/>
                  </a:lnTo>
                  <a:lnTo>
                    <a:pt x="325" y="63"/>
                  </a:lnTo>
                  <a:lnTo>
                    <a:pt x="315" y="70"/>
                  </a:lnTo>
                  <a:lnTo>
                    <a:pt x="314" y="70"/>
                  </a:lnTo>
                  <a:lnTo>
                    <a:pt x="306" y="78"/>
                  </a:lnTo>
                  <a:lnTo>
                    <a:pt x="306" y="79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286" y="99"/>
                  </a:lnTo>
                  <a:lnTo>
                    <a:pt x="286" y="99"/>
                  </a:lnTo>
                  <a:lnTo>
                    <a:pt x="275" y="110"/>
                  </a:lnTo>
                  <a:lnTo>
                    <a:pt x="275" y="111"/>
                  </a:lnTo>
                  <a:lnTo>
                    <a:pt x="264" y="123"/>
                  </a:lnTo>
                  <a:lnTo>
                    <a:pt x="264" y="123"/>
                  </a:lnTo>
                  <a:lnTo>
                    <a:pt x="253" y="138"/>
                  </a:lnTo>
                  <a:lnTo>
                    <a:pt x="253" y="138"/>
                  </a:lnTo>
                  <a:lnTo>
                    <a:pt x="242" y="153"/>
                  </a:lnTo>
                  <a:lnTo>
                    <a:pt x="242" y="153"/>
                  </a:lnTo>
                  <a:lnTo>
                    <a:pt x="230" y="169"/>
                  </a:lnTo>
                  <a:lnTo>
                    <a:pt x="230" y="170"/>
                  </a:lnTo>
                  <a:lnTo>
                    <a:pt x="219" y="187"/>
                  </a:lnTo>
                  <a:lnTo>
                    <a:pt x="219" y="187"/>
                  </a:lnTo>
                  <a:lnTo>
                    <a:pt x="207" y="206"/>
                  </a:lnTo>
                  <a:lnTo>
                    <a:pt x="207" y="206"/>
                  </a:lnTo>
                  <a:lnTo>
                    <a:pt x="196" y="227"/>
                  </a:lnTo>
                  <a:lnTo>
                    <a:pt x="196" y="227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4" y="296"/>
                  </a:lnTo>
                  <a:lnTo>
                    <a:pt x="164" y="297"/>
                  </a:lnTo>
                  <a:lnTo>
                    <a:pt x="153" y="321"/>
                  </a:lnTo>
                  <a:lnTo>
                    <a:pt x="153" y="321"/>
                  </a:lnTo>
                  <a:lnTo>
                    <a:pt x="143" y="347"/>
                  </a:lnTo>
                  <a:lnTo>
                    <a:pt x="143" y="347"/>
                  </a:lnTo>
                  <a:lnTo>
                    <a:pt x="132" y="373"/>
                  </a:lnTo>
                  <a:lnTo>
                    <a:pt x="132" y="373"/>
                  </a:lnTo>
                  <a:lnTo>
                    <a:pt x="122" y="399"/>
                  </a:lnTo>
                  <a:lnTo>
                    <a:pt x="122" y="399"/>
                  </a:lnTo>
                  <a:lnTo>
                    <a:pt x="111" y="426"/>
                  </a:lnTo>
                  <a:lnTo>
                    <a:pt x="111" y="426"/>
                  </a:lnTo>
                  <a:lnTo>
                    <a:pt x="100" y="453"/>
                  </a:lnTo>
                  <a:lnTo>
                    <a:pt x="100" y="453"/>
                  </a:lnTo>
                  <a:lnTo>
                    <a:pt x="89" y="481"/>
                  </a:lnTo>
                  <a:lnTo>
                    <a:pt x="89" y="481"/>
                  </a:lnTo>
                  <a:lnTo>
                    <a:pt x="79" y="510"/>
                  </a:lnTo>
                  <a:lnTo>
                    <a:pt x="79" y="510"/>
                  </a:lnTo>
                  <a:lnTo>
                    <a:pt x="69" y="540"/>
                  </a:lnTo>
                  <a:lnTo>
                    <a:pt x="68" y="541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49" y="606"/>
                  </a:lnTo>
                  <a:lnTo>
                    <a:pt x="49" y="606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33" y="677"/>
                  </a:lnTo>
                  <a:lnTo>
                    <a:pt x="32" y="678"/>
                  </a:lnTo>
                  <a:lnTo>
                    <a:pt x="25" y="715"/>
                  </a:lnTo>
                  <a:lnTo>
                    <a:pt x="25" y="716"/>
                  </a:lnTo>
                  <a:lnTo>
                    <a:pt x="19" y="754"/>
                  </a:lnTo>
                  <a:lnTo>
                    <a:pt x="19" y="755"/>
                  </a:lnTo>
                  <a:lnTo>
                    <a:pt x="14" y="793"/>
                  </a:lnTo>
                  <a:lnTo>
                    <a:pt x="14" y="794"/>
                  </a:lnTo>
                  <a:lnTo>
                    <a:pt x="9" y="833"/>
                  </a:lnTo>
                  <a:lnTo>
                    <a:pt x="9" y="834"/>
                  </a:lnTo>
                  <a:lnTo>
                    <a:pt x="5" y="874"/>
                  </a:lnTo>
                  <a:lnTo>
                    <a:pt x="5" y="874"/>
                  </a:lnTo>
                  <a:lnTo>
                    <a:pt x="2" y="914"/>
                  </a:lnTo>
                  <a:lnTo>
                    <a:pt x="2" y="914"/>
                  </a:lnTo>
                  <a:lnTo>
                    <a:pt x="0" y="954"/>
                  </a:lnTo>
                  <a:lnTo>
                    <a:pt x="0" y="955"/>
                  </a:lnTo>
                  <a:lnTo>
                    <a:pt x="0" y="996"/>
                  </a:lnTo>
                  <a:lnTo>
                    <a:pt x="0" y="996"/>
                  </a:lnTo>
                  <a:lnTo>
                    <a:pt x="0" y="1036"/>
                  </a:lnTo>
                  <a:lnTo>
                    <a:pt x="0" y="1037"/>
                  </a:lnTo>
                  <a:lnTo>
                    <a:pt x="2" y="1077"/>
                  </a:lnTo>
                  <a:lnTo>
                    <a:pt x="2" y="1077"/>
                  </a:lnTo>
                  <a:lnTo>
                    <a:pt x="6" y="1118"/>
                  </a:lnTo>
                  <a:lnTo>
                    <a:pt x="6" y="1118"/>
                  </a:lnTo>
                  <a:lnTo>
                    <a:pt x="10" y="1159"/>
                  </a:lnTo>
                  <a:lnTo>
                    <a:pt x="10" y="1160"/>
                  </a:lnTo>
                  <a:lnTo>
                    <a:pt x="17" y="1200"/>
                  </a:lnTo>
                  <a:lnTo>
                    <a:pt x="17" y="1201"/>
                  </a:lnTo>
                  <a:lnTo>
                    <a:pt x="25" y="1241"/>
                  </a:lnTo>
                  <a:lnTo>
                    <a:pt x="26" y="1242"/>
                  </a:lnTo>
                  <a:lnTo>
                    <a:pt x="36" y="1281"/>
                  </a:lnTo>
                  <a:lnTo>
                    <a:pt x="36" y="1282"/>
                  </a:lnTo>
                  <a:lnTo>
                    <a:pt x="48" y="1320"/>
                  </a:lnTo>
                  <a:lnTo>
                    <a:pt x="48" y="1321"/>
                  </a:lnTo>
                  <a:lnTo>
                    <a:pt x="63" y="1358"/>
                  </a:lnTo>
                  <a:lnTo>
                    <a:pt x="63" y="1359"/>
                  </a:lnTo>
                  <a:lnTo>
                    <a:pt x="79" y="1394"/>
                  </a:lnTo>
                  <a:lnTo>
                    <a:pt x="80" y="1395"/>
                  </a:lnTo>
                  <a:lnTo>
                    <a:pt x="98" y="1427"/>
                  </a:lnTo>
                  <a:lnTo>
                    <a:pt x="99" y="1428"/>
                  </a:lnTo>
                  <a:lnTo>
                    <a:pt x="118" y="1458"/>
                  </a:lnTo>
                  <a:lnTo>
                    <a:pt x="119" y="1459"/>
                  </a:lnTo>
                  <a:lnTo>
                    <a:pt x="141" y="1487"/>
                  </a:lnTo>
                  <a:lnTo>
                    <a:pt x="142" y="1488"/>
                  </a:lnTo>
                  <a:lnTo>
                    <a:pt x="166" y="1513"/>
                  </a:lnTo>
                  <a:lnTo>
                    <a:pt x="167" y="1514"/>
                  </a:lnTo>
                  <a:lnTo>
                    <a:pt x="192" y="1536"/>
                  </a:lnTo>
                  <a:lnTo>
                    <a:pt x="193" y="1536"/>
                  </a:lnTo>
                  <a:lnTo>
                    <a:pt x="219" y="1556"/>
                  </a:lnTo>
                  <a:lnTo>
                    <a:pt x="220" y="1556"/>
                  </a:lnTo>
                  <a:lnTo>
                    <a:pt x="246" y="1574"/>
                  </a:lnTo>
                  <a:lnTo>
                    <a:pt x="248" y="1574"/>
                  </a:lnTo>
                  <a:lnTo>
                    <a:pt x="276" y="1588"/>
                  </a:lnTo>
                  <a:lnTo>
                    <a:pt x="277" y="1589"/>
                  </a:lnTo>
                  <a:lnTo>
                    <a:pt x="305" y="1600"/>
                  </a:lnTo>
                  <a:lnTo>
                    <a:pt x="306" y="1600"/>
                  </a:lnTo>
                  <a:lnTo>
                    <a:pt x="335" y="1609"/>
                  </a:lnTo>
                  <a:lnTo>
                    <a:pt x="337" y="1609"/>
                  </a:lnTo>
                  <a:lnTo>
                    <a:pt x="366" y="1616"/>
                  </a:lnTo>
                  <a:lnTo>
                    <a:pt x="367" y="1616"/>
                  </a:lnTo>
                  <a:lnTo>
                    <a:pt x="396" y="1621"/>
                  </a:lnTo>
                  <a:lnTo>
                    <a:pt x="397" y="1621"/>
                  </a:lnTo>
                  <a:lnTo>
                    <a:pt x="426" y="1623"/>
                  </a:lnTo>
                  <a:lnTo>
                    <a:pt x="427" y="1623"/>
                  </a:lnTo>
                  <a:lnTo>
                    <a:pt x="456" y="1623"/>
                  </a:lnTo>
                  <a:lnTo>
                    <a:pt x="458" y="1623"/>
                  </a:lnTo>
                  <a:lnTo>
                    <a:pt x="487" y="1620"/>
                  </a:lnTo>
                  <a:lnTo>
                    <a:pt x="488" y="1620"/>
                  </a:lnTo>
                  <a:lnTo>
                    <a:pt x="516" y="1615"/>
                  </a:lnTo>
                  <a:lnTo>
                    <a:pt x="517" y="1614"/>
                  </a:lnTo>
                  <a:lnTo>
                    <a:pt x="544" y="1607"/>
                  </a:lnTo>
                  <a:lnTo>
                    <a:pt x="546" y="1607"/>
                  </a:lnTo>
                  <a:lnTo>
                    <a:pt x="573" y="1598"/>
                  </a:lnTo>
                  <a:lnTo>
                    <a:pt x="574" y="1597"/>
                  </a:lnTo>
                  <a:lnTo>
                    <a:pt x="601" y="1585"/>
                  </a:lnTo>
                  <a:lnTo>
                    <a:pt x="603" y="1584"/>
                  </a:lnTo>
                  <a:lnTo>
                    <a:pt x="629" y="1569"/>
                  </a:lnTo>
                  <a:lnTo>
                    <a:pt x="630" y="1568"/>
                  </a:lnTo>
                  <a:lnTo>
                    <a:pt x="656" y="1550"/>
                  </a:lnTo>
                  <a:lnTo>
                    <a:pt x="656" y="1549"/>
                  </a:lnTo>
                  <a:lnTo>
                    <a:pt x="681" y="1528"/>
                  </a:lnTo>
                  <a:lnTo>
                    <a:pt x="682" y="1527"/>
                  </a:lnTo>
                  <a:lnTo>
                    <a:pt x="706" y="1504"/>
                  </a:lnTo>
                  <a:lnTo>
                    <a:pt x="706" y="1503"/>
                  </a:lnTo>
                  <a:lnTo>
                    <a:pt x="729" y="1477"/>
                  </a:lnTo>
                  <a:lnTo>
                    <a:pt x="730" y="1476"/>
                  </a:lnTo>
                  <a:lnTo>
                    <a:pt x="752" y="1448"/>
                  </a:lnTo>
                  <a:lnTo>
                    <a:pt x="753" y="1447"/>
                  </a:lnTo>
                  <a:lnTo>
                    <a:pt x="774" y="1416"/>
                  </a:lnTo>
                  <a:lnTo>
                    <a:pt x="774" y="1415"/>
                  </a:lnTo>
                  <a:lnTo>
                    <a:pt x="793" y="1381"/>
                  </a:lnTo>
                  <a:lnTo>
                    <a:pt x="793" y="1381"/>
                  </a:lnTo>
                  <a:lnTo>
                    <a:pt x="812" y="1346"/>
                  </a:lnTo>
                  <a:lnTo>
                    <a:pt x="812" y="1345"/>
                  </a:lnTo>
                  <a:lnTo>
                    <a:pt x="829" y="1308"/>
                  </a:lnTo>
                  <a:lnTo>
                    <a:pt x="829" y="1307"/>
                  </a:lnTo>
                  <a:lnTo>
                    <a:pt x="845" y="1269"/>
                  </a:lnTo>
                  <a:lnTo>
                    <a:pt x="846" y="1268"/>
                  </a:lnTo>
                  <a:lnTo>
                    <a:pt x="859" y="1227"/>
                  </a:lnTo>
                  <a:lnTo>
                    <a:pt x="860" y="1226"/>
                  </a:lnTo>
                  <a:lnTo>
                    <a:pt x="872" y="1184"/>
                  </a:lnTo>
                  <a:lnTo>
                    <a:pt x="872" y="1183"/>
                  </a:lnTo>
                  <a:lnTo>
                    <a:pt x="882" y="1140"/>
                  </a:lnTo>
                  <a:lnTo>
                    <a:pt x="883" y="1140"/>
                  </a:lnTo>
                  <a:lnTo>
                    <a:pt x="892" y="1096"/>
                  </a:lnTo>
                  <a:lnTo>
                    <a:pt x="892" y="1095"/>
                  </a:lnTo>
                  <a:lnTo>
                    <a:pt x="901" y="1051"/>
                  </a:lnTo>
                  <a:lnTo>
                    <a:pt x="901" y="1050"/>
                  </a:lnTo>
                  <a:lnTo>
                    <a:pt x="908" y="1005"/>
                  </a:lnTo>
                  <a:lnTo>
                    <a:pt x="908" y="1004"/>
                  </a:lnTo>
                  <a:lnTo>
                    <a:pt x="913" y="959"/>
                  </a:lnTo>
                  <a:lnTo>
                    <a:pt x="913" y="958"/>
                  </a:lnTo>
                  <a:lnTo>
                    <a:pt x="918" y="912"/>
                  </a:lnTo>
                  <a:lnTo>
                    <a:pt x="918" y="911"/>
                  </a:lnTo>
                  <a:lnTo>
                    <a:pt x="920" y="864"/>
                  </a:lnTo>
                  <a:lnTo>
                    <a:pt x="920" y="864"/>
                  </a:lnTo>
                  <a:lnTo>
                    <a:pt x="922" y="818"/>
                  </a:lnTo>
                  <a:lnTo>
                    <a:pt x="922" y="817"/>
                  </a:lnTo>
                  <a:lnTo>
                    <a:pt x="922" y="771"/>
                  </a:lnTo>
                  <a:lnTo>
                    <a:pt x="922" y="770"/>
                  </a:lnTo>
                  <a:lnTo>
                    <a:pt x="919" y="724"/>
                  </a:lnTo>
                  <a:lnTo>
                    <a:pt x="919" y="724"/>
                  </a:lnTo>
                  <a:lnTo>
                    <a:pt x="916" y="679"/>
                  </a:lnTo>
                  <a:lnTo>
                    <a:pt x="916" y="678"/>
                  </a:lnTo>
                  <a:lnTo>
                    <a:pt x="910" y="634"/>
                  </a:lnTo>
                  <a:lnTo>
                    <a:pt x="910" y="633"/>
                  </a:lnTo>
                  <a:lnTo>
                    <a:pt x="904" y="590"/>
                  </a:lnTo>
                  <a:lnTo>
                    <a:pt x="904" y="589"/>
                  </a:lnTo>
                  <a:lnTo>
                    <a:pt x="895" y="547"/>
                  </a:lnTo>
                  <a:lnTo>
                    <a:pt x="895" y="547"/>
                  </a:lnTo>
                  <a:lnTo>
                    <a:pt x="886" y="504"/>
                  </a:lnTo>
                  <a:lnTo>
                    <a:pt x="886" y="504"/>
                  </a:lnTo>
                  <a:lnTo>
                    <a:pt x="875" y="462"/>
                  </a:lnTo>
                  <a:lnTo>
                    <a:pt x="875" y="461"/>
                  </a:lnTo>
                  <a:lnTo>
                    <a:pt x="863" y="418"/>
                  </a:lnTo>
                  <a:lnTo>
                    <a:pt x="863" y="418"/>
                  </a:lnTo>
                  <a:lnTo>
                    <a:pt x="849" y="375"/>
                  </a:lnTo>
                  <a:lnTo>
                    <a:pt x="848" y="375"/>
                  </a:lnTo>
                  <a:lnTo>
                    <a:pt x="832" y="332"/>
                  </a:lnTo>
                  <a:lnTo>
                    <a:pt x="832" y="332"/>
                  </a:lnTo>
                  <a:lnTo>
                    <a:pt x="815" y="289"/>
                  </a:lnTo>
                  <a:lnTo>
                    <a:pt x="814" y="289"/>
                  </a:lnTo>
                  <a:lnTo>
                    <a:pt x="794" y="247"/>
                  </a:lnTo>
                  <a:lnTo>
                    <a:pt x="794" y="247"/>
                  </a:lnTo>
                  <a:lnTo>
                    <a:pt x="774" y="207"/>
                  </a:lnTo>
                  <a:lnTo>
                    <a:pt x="773" y="206"/>
                  </a:lnTo>
                  <a:lnTo>
                    <a:pt x="749" y="169"/>
                  </a:lnTo>
                  <a:lnTo>
                    <a:pt x="749" y="168"/>
                  </a:lnTo>
                  <a:lnTo>
                    <a:pt x="723" y="133"/>
                  </a:lnTo>
                  <a:lnTo>
                    <a:pt x="722" y="132"/>
                  </a:lnTo>
                  <a:lnTo>
                    <a:pt x="693" y="101"/>
                  </a:lnTo>
                  <a:lnTo>
                    <a:pt x="692" y="100"/>
                  </a:lnTo>
                  <a:lnTo>
                    <a:pt x="662" y="72"/>
                  </a:lnTo>
                  <a:lnTo>
                    <a:pt x="660" y="71"/>
                  </a:lnTo>
                  <a:lnTo>
                    <a:pt x="627" y="47"/>
                  </a:lnTo>
                  <a:lnTo>
                    <a:pt x="626" y="46"/>
                  </a:lnTo>
                  <a:lnTo>
                    <a:pt x="591" y="25"/>
                  </a:lnTo>
                  <a:lnTo>
                    <a:pt x="589" y="24"/>
                  </a:lnTo>
                  <a:lnTo>
                    <a:pt x="554" y="11"/>
                  </a:lnTo>
                  <a:lnTo>
                    <a:pt x="551" y="10"/>
                  </a:lnTo>
                  <a:lnTo>
                    <a:pt x="512" y="2"/>
                  </a:lnTo>
                  <a:lnTo>
                    <a:pt x="511" y="2"/>
                  </a:lnTo>
                  <a:lnTo>
                    <a:pt x="471" y="0"/>
                  </a:lnTo>
                  <a:lnTo>
                    <a:pt x="469" y="0"/>
                  </a:lnTo>
                  <a:lnTo>
                    <a:pt x="430" y="5"/>
                  </a:lnTo>
                  <a:lnTo>
                    <a:pt x="470" y="15"/>
                  </a:lnTo>
                  <a:lnTo>
                    <a:pt x="469" y="15"/>
                  </a:lnTo>
                  <a:lnTo>
                    <a:pt x="508" y="22"/>
                  </a:lnTo>
                  <a:lnTo>
                    <a:pt x="507" y="22"/>
                  </a:lnTo>
                  <a:lnTo>
                    <a:pt x="545" y="34"/>
                  </a:lnTo>
                  <a:lnTo>
                    <a:pt x="544" y="34"/>
                  </a:lnTo>
                  <a:lnTo>
                    <a:pt x="579" y="49"/>
                  </a:lnTo>
                  <a:lnTo>
                    <a:pt x="578" y="48"/>
                  </a:lnTo>
                  <a:lnTo>
                    <a:pt x="612" y="69"/>
                  </a:lnTo>
                  <a:lnTo>
                    <a:pt x="611" y="69"/>
                  </a:lnTo>
                  <a:lnTo>
                    <a:pt x="644" y="93"/>
                  </a:lnTo>
                  <a:lnTo>
                    <a:pt x="643" y="92"/>
                  </a:lnTo>
                  <a:lnTo>
                    <a:pt x="673" y="121"/>
                  </a:lnTo>
                  <a:lnTo>
                    <a:pt x="672" y="120"/>
                  </a:lnTo>
                  <a:lnTo>
                    <a:pt x="701" y="151"/>
                  </a:lnTo>
                  <a:lnTo>
                    <a:pt x="700" y="150"/>
                  </a:lnTo>
                  <a:lnTo>
                    <a:pt x="726" y="185"/>
                  </a:lnTo>
                  <a:lnTo>
                    <a:pt x="725" y="184"/>
                  </a:lnTo>
                  <a:lnTo>
                    <a:pt x="748" y="221"/>
                  </a:lnTo>
                  <a:lnTo>
                    <a:pt x="748" y="220"/>
                  </a:lnTo>
                  <a:lnTo>
                    <a:pt x="769" y="260"/>
                  </a:lnTo>
                  <a:lnTo>
                    <a:pt x="768" y="260"/>
                  </a:lnTo>
                  <a:lnTo>
                    <a:pt x="788" y="301"/>
                  </a:lnTo>
                  <a:lnTo>
                    <a:pt x="788" y="301"/>
                  </a:lnTo>
                  <a:lnTo>
                    <a:pt x="805" y="343"/>
                  </a:lnTo>
                  <a:lnTo>
                    <a:pt x="805" y="342"/>
                  </a:lnTo>
                  <a:lnTo>
                    <a:pt x="821" y="385"/>
                  </a:lnTo>
                  <a:lnTo>
                    <a:pt x="821" y="385"/>
                  </a:lnTo>
                  <a:lnTo>
                    <a:pt x="834" y="427"/>
                  </a:lnTo>
                  <a:lnTo>
                    <a:pt x="834" y="426"/>
                  </a:lnTo>
                  <a:lnTo>
                    <a:pt x="846" y="469"/>
                  </a:lnTo>
                  <a:lnTo>
                    <a:pt x="846" y="469"/>
                  </a:lnTo>
                  <a:lnTo>
                    <a:pt x="857" y="511"/>
                  </a:lnTo>
                  <a:lnTo>
                    <a:pt x="857" y="511"/>
                  </a:lnTo>
                  <a:lnTo>
                    <a:pt x="866" y="553"/>
                  </a:lnTo>
                  <a:lnTo>
                    <a:pt x="866" y="553"/>
                  </a:lnTo>
                  <a:lnTo>
                    <a:pt x="875" y="595"/>
                  </a:lnTo>
                  <a:lnTo>
                    <a:pt x="874" y="594"/>
                  </a:lnTo>
                  <a:lnTo>
                    <a:pt x="881" y="638"/>
                  </a:lnTo>
                  <a:lnTo>
                    <a:pt x="881" y="637"/>
                  </a:lnTo>
                  <a:lnTo>
                    <a:pt x="887" y="682"/>
                  </a:lnTo>
                  <a:lnTo>
                    <a:pt x="887" y="681"/>
                  </a:lnTo>
                  <a:lnTo>
                    <a:pt x="890" y="726"/>
                  </a:lnTo>
                  <a:lnTo>
                    <a:pt x="890" y="726"/>
                  </a:lnTo>
                  <a:lnTo>
                    <a:pt x="892" y="772"/>
                  </a:lnTo>
                  <a:lnTo>
                    <a:pt x="892" y="771"/>
                  </a:lnTo>
                  <a:lnTo>
                    <a:pt x="892" y="817"/>
                  </a:lnTo>
                  <a:lnTo>
                    <a:pt x="893" y="817"/>
                  </a:lnTo>
                  <a:lnTo>
                    <a:pt x="891" y="863"/>
                  </a:lnTo>
                  <a:lnTo>
                    <a:pt x="891" y="863"/>
                  </a:lnTo>
                  <a:lnTo>
                    <a:pt x="888" y="910"/>
                  </a:lnTo>
                  <a:lnTo>
                    <a:pt x="889" y="909"/>
                  </a:lnTo>
                  <a:lnTo>
                    <a:pt x="884" y="956"/>
                  </a:lnTo>
                  <a:lnTo>
                    <a:pt x="884" y="955"/>
                  </a:lnTo>
                  <a:lnTo>
                    <a:pt x="879" y="1001"/>
                  </a:lnTo>
                  <a:lnTo>
                    <a:pt x="879" y="1001"/>
                  </a:lnTo>
                  <a:lnTo>
                    <a:pt x="872" y="1046"/>
                  </a:lnTo>
                  <a:lnTo>
                    <a:pt x="872" y="1045"/>
                  </a:lnTo>
                  <a:lnTo>
                    <a:pt x="864" y="1090"/>
                  </a:lnTo>
                  <a:lnTo>
                    <a:pt x="864" y="1089"/>
                  </a:lnTo>
                  <a:lnTo>
                    <a:pt x="854" y="1133"/>
                  </a:lnTo>
                  <a:lnTo>
                    <a:pt x="854" y="1133"/>
                  </a:lnTo>
                  <a:lnTo>
                    <a:pt x="844" y="1176"/>
                  </a:lnTo>
                  <a:lnTo>
                    <a:pt x="844" y="1176"/>
                  </a:lnTo>
                  <a:lnTo>
                    <a:pt x="832" y="1218"/>
                  </a:lnTo>
                  <a:lnTo>
                    <a:pt x="832" y="1218"/>
                  </a:lnTo>
                  <a:lnTo>
                    <a:pt x="818" y="1259"/>
                  </a:lnTo>
                  <a:lnTo>
                    <a:pt x="819" y="1258"/>
                  </a:lnTo>
                  <a:lnTo>
                    <a:pt x="803" y="1296"/>
                  </a:lnTo>
                  <a:lnTo>
                    <a:pt x="803" y="1296"/>
                  </a:lnTo>
                  <a:lnTo>
                    <a:pt x="786" y="1333"/>
                  </a:lnTo>
                  <a:lnTo>
                    <a:pt x="786" y="1332"/>
                  </a:lnTo>
                  <a:lnTo>
                    <a:pt x="768" y="1367"/>
                  </a:lnTo>
                  <a:lnTo>
                    <a:pt x="768" y="1367"/>
                  </a:lnTo>
                  <a:lnTo>
                    <a:pt x="749" y="1400"/>
                  </a:lnTo>
                  <a:lnTo>
                    <a:pt x="750" y="1400"/>
                  </a:lnTo>
                  <a:lnTo>
                    <a:pt x="729" y="1431"/>
                  </a:lnTo>
                  <a:lnTo>
                    <a:pt x="729" y="1430"/>
                  </a:lnTo>
                  <a:lnTo>
                    <a:pt x="707" y="1459"/>
                  </a:lnTo>
                  <a:lnTo>
                    <a:pt x="708" y="1458"/>
                  </a:lnTo>
                  <a:lnTo>
                    <a:pt x="685" y="1483"/>
                  </a:lnTo>
                  <a:lnTo>
                    <a:pt x="685" y="1483"/>
                  </a:lnTo>
                  <a:lnTo>
                    <a:pt x="661" y="1507"/>
                  </a:lnTo>
                  <a:lnTo>
                    <a:pt x="662" y="1506"/>
                  </a:lnTo>
                  <a:lnTo>
                    <a:pt x="638" y="1527"/>
                  </a:lnTo>
                  <a:lnTo>
                    <a:pt x="638" y="1526"/>
                  </a:lnTo>
                  <a:lnTo>
                    <a:pt x="613" y="1544"/>
                  </a:lnTo>
                  <a:lnTo>
                    <a:pt x="614" y="1543"/>
                  </a:lnTo>
                  <a:lnTo>
                    <a:pt x="588" y="1558"/>
                  </a:lnTo>
                  <a:lnTo>
                    <a:pt x="589" y="1558"/>
                  </a:lnTo>
                  <a:lnTo>
                    <a:pt x="562" y="1570"/>
                  </a:lnTo>
                  <a:lnTo>
                    <a:pt x="563" y="1570"/>
                  </a:lnTo>
                  <a:lnTo>
                    <a:pt x="536" y="1579"/>
                  </a:lnTo>
                  <a:lnTo>
                    <a:pt x="537" y="1579"/>
                  </a:lnTo>
                  <a:lnTo>
                    <a:pt x="510" y="1586"/>
                  </a:lnTo>
                  <a:lnTo>
                    <a:pt x="511" y="1586"/>
                  </a:lnTo>
                  <a:lnTo>
                    <a:pt x="483" y="1591"/>
                  </a:lnTo>
                  <a:lnTo>
                    <a:pt x="484" y="1590"/>
                  </a:lnTo>
                  <a:lnTo>
                    <a:pt x="455" y="1593"/>
                  </a:lnTo>
                  <a:lnTo>
                    <a:pt x="456" y="1593"/>
                  </a:lnTo>
                  <a:lnTo>
                    <a:pt x="427" y="1593"/>
                  </a:lnTo>
                  <a:lnTo>
                    <a:pt x="428" y="1593"/>
                  </a:lnTo>
                  <a:lnTo>
                    <a:pt x="399" y="1591"/>
                  </a:lnTo>
                  <a:lnTo>
                    <a:pt x="400" y="1591"/>
                  </a:lnTo>
                  <a:lnTo>
                    <a:pt x="371" y="1587"/>
                  </a:lnTo>
                  <a:lnTo>
                    <a:pt x="372" y="1587"/>
                  </a:lnTo>
                  <a:lnTo>
                    <a:pt x="343" y="1581"/>
                  </a:lnTo>
                  <a:lnTo>
                    <a:pt x="344" y="1581"/>
                  </a:lnTo>
                  <a:lnTo>
                    <a:pt x="315" y="1572"/>
                  </a:lnTo>
                  <a:lnTo>
                    <a:pt x="316" y="1572"/>
                  </a:lnTo>
                  <a:lnTo>
                    <a:pt x="288" y="1561"/>
                  </a:lnTo>
                  <a:lnTo>
                    <a:pt x="289" y="1562"/>
                  </a:lnTo>
                  <a:lnTo>
                    <a:pt x="261" y="1547"/>
                  </a:lnTo>
                  <a:lnTo>
                    <a:pt x="262" y="1548"/>
                  </a:lnTo>
                  <a:lnTo>
                    <a:pt x="235" y="1531"/>
                  </a:lnTo>
                  <a:lnTo>
                    <a:pt x="236" y="1532"/>
                  </a:lnTo>
                  <a:lnTo>
                    <a:pt x="210" y="1513"/>
                  </a:lnTo>
                  <a:lnTo>
                    <a:pt x="211" y="1513"/>
                  </a:lnTo>
                  <a:lnTo>
                    <a:pt x="186" y="1491"/>
                  </a:lnTo>
                  <a:lnTo>
                    <a:pt x="187" y="1492"/>
                  </a:lnTo>
                  <a:lnTo>
                    <a:pt x="164" y="1467"/>
                  </a:lnTo>
                  <a:lnTo>
                    <a:pt x="164" y="1468"/>
                  </a:lnTo>
                  <a:lnTo>
                    <a:pt x="143" y="1441"/>
                  </a:lnTo>
                  <a:lnTo>
                    <a:pt x="143" y="1442"/>
                  </a:lnTo>
                  <a:lnTo>
                    <a:pt x="124" y="1411"/>
                  </a:lnTo>
                  <a:lnTo>
                    <a:pt x="124" y="1412"/>
                  </a:lnTo>
                  <a:lnTo>
                    <a:pt x="106" y="1380"/>
                  </a:lnTo>
                  <a:lnTo>
                    <a:pt x="107" y="1381"/>
                  </a:lnTo>
                  <a:lnTo>
                    <a:pt x="91" y="1346"/>
                  </a:lnTo>
                  <a:lnTo>
                    <a:pt x="91" y="1347"/>
                  </a:lnTo>
                  <a:lnTo>
                    <a:pt x="76" y="1310"/>
                  </a:lnTo>
                  <a:lnTo>
                    <a:pt x="77" y="1311"/>
                  </a:lnTo>
                  <a:lnTo>
                    <a:pt x="65" y="1273"/>
                  </a:lnTo>
                  <a:lnTo>
                    <a:pt x="65" y="1274"/>
                  </a:lnTo>
                  <a:lnTo>
                    <a:pt x="55" y="1234"/>
                  </a:lnTo>
                  <a:lnTo>
                    <a:pt x="55" y="1235"/>
                  </a:lnTo>
                  <a:lnTo>
                    <a:pt x="47" y="1195"/>
                  </a:lnTo>
                  <a:lnTo>
                    <a:pt x="47" y="1195"/>
                  </a:lnTo>
                  <a:lnTo>
                    <a:pt x="40" y="1155"/>
                  </a:lnTo>
                  <a:lnTo>
                    <a:pt x="40" y="1155"/>
                  </a:lnTo>
                  <a:lnTo>
                    <a:pt x="35" y="1115"/>
                  </a:lnTo>
                  <a:lnTo>
                    <a:pt x="35" y="1115"/>
                  </a:lnTo>
                  <a:lnTo>
                    <a:pt x="32" y="1074"/>
                  </a:lnTo>
                  <a:lnTo>
                    <a:pt x="32" y="1075"/>
                  </a:lnTo>
                  <a:lnTo>
                    <a:pt x="30" y="1035"/>
                  </a:lnTo>
                  <a:lnTo>
                    <a:pt x="30" y="1036"/>
                  </a:lnTo>
                  <a:lnTo>
                    <a:pt x="30" y="996"/>
                  </a:lnTo>
                  <a:lnTo>
                    <a:pt x="30" y="996"/>
                  </a:lnTo>
                  <a:lnTo>
                    <a:pt x="30" y="955"/>
                  </a:lnTo>
                  <a:lnTo>
                    <a:pt x="30" y="956"/>
                  </a:lnTo>
                  <a:lnTo>
                    <a:pt x="32" y="916"/>
                  </a:lnTo>
                  <a:lnTo>
                    <a:pt x="32" y="916"/>
                  </a:lnTo>
                  <a:lnTo>
                    <a:pt x="34" y="876"/>
                  </a:lnTo>
                  <a:lnTo>
                    <a:pt x="34" y="876"/>
                  </a:lnTo>
                  <a:lnTo>
                    <a:pt x="38" y="837"/>
                  </a:lnTo>
                  <a:lnTo>
                    <a:pt x="38" y="837"/>
                  </a:lnTo>
                  <a:lnTo>
                    <a:pt x="43" y="797"/>
                  </a:lnTo>
                  <a:lnTo>
                    <a:pt x="43" y="797"/>
                  </a:lnTo>
                  <a:lnTo>
                    <a:pt x="48" y="759"/>
                  </a:lnTo>
                  <a:lnTo>
                    <a:pt x="48" y="759"/>
                  </a:lnTo>
                  <a:lnTo>
                    <a:pt x="54" y="720"/>
                  </a:lnTo>
                  <a:lnTo>
                    <a:pt x="54" y="721"/>
                  </a:lnTo>
                  <a:lnTo>
                    <a:pt x="61" y="683"/>
                  </a:lnTo>
                  <a:lnTo>
                    <a:pt x="61" y="683"/>
                  </a:lnTo>
                  <a:lnTo>
                    <a:pt x="69" y="647"/>
                  </a:lnTo>
                  <a:lnTo>
                    <a:pt x="68" y="648"/>
                  </a:lnTo>
                  <a:lnTo>
                    <a:pt x="77" y="613"/>
                  </a:lnTo>
                  <a:lnTo>
                    <a:pt x="77" y="613"/>
                  </a:lnTo>
                  <a:lnTo>
                    <a:pt x="86" y="580"/>
                  </a:lnTo>
                  <a:lnTo>
                    <a:pt x="86" y="580"/>
                  </a:lnTo>
                  <a:lnTo>
                    <a:pt x="95" y="549"/>
                  </a:lnTo>
                  <a:lnTo>
                    <a:pt x="95" y="550"/>
                  </a:lnTo>
                  <a:lnTo>
                    <a:pt x="106" y="520"/>
                  </a:lnTo>
                  <a:lnTo>
                    <a:pt x="106" y="519"/>
                  </a:lnTo>
                  <a:lnTo>
                    <a:pt x="116" y="490"/>
                  </a:lnTo>
                  <a:lnTo>
                    <a:pt x="116" y="491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47" y="409"/>
                  </a:lnTo>
                  <a:lnTo>
                    <a:pt x="147" y="409"/>
                  </a:lnTo>
                  <a:lnTo>
                    <a:pt x="158" y="383"/>
                  </a:lnTo>
                  <a:lnTo>
                    <a:pt x="158" y="383"/>
                  </a:lnTo>
                  <a:lnTo>
                    <a:pt x="168" y="357"/>
                  </a:lnTo>
                  <a:lnTo>
                    <a:pt x="168" y="357"/>
                  </a:lnTo>
                  <a:lnTo>
                    <a:pt x="178" y="332"/>
                  </a:lnTo>
                  <a:lnTo>
                    <a:pt x="178" y="332"/>
                  </a:lnTo>
                  <a:lnTo>
                    <a:pt x="188" y="306"/>
                  </a:lnTo>
                  <a:lnTo>
                    <a:pt x="188" y="307"/>
                  </a:lnTo>
                  <a:lnTo>
                    <a:pt x="198" y="283"/>
                  </a:lnTo>
                  <a:lnTo>
                    <a:pt x="198" y="283"/>
                  </a:lnTo>
                  <a:lnTo>
                    <a:pt x="209" y="260"/>
                  </a:lnTo>
                  <a:lnTo>
                    <a:pt x="208" y="260"/>
                  </a:lnTo>
                  <a:lnTo>
                    <a:pt x="219" y="238"/>
                  </a:lnTo>
                  <a:lnTo>
                    <a:pt x="219" y="239"/>
                  </a:lnTo>
                  <a:lnTo>
                    <a:pt x="229" y="218"/>
                  </a:lnTo>
                  <a:lnTo>
                    <a:pt x="229" y="219"/>
                  </a:lnTo>
                  <a:lnTo>
                    <a:pt x="240" y="201"/>
                  </a:lnTo>
                  <a:lnTo>
                    <a:pt x="240" y="201"/>
                  </a:lnTo>
                  <a:lnTo>
                    <a:pt x="251" y="183"/>
                  </a:lnTo>
                  <a:lnTo>
                    <a:pt x="251" y="184"/>
                  </a:lnTo>
                  <a:lnTo>
                    <a:pt x="262" y="167"/>
                  </a:lnTo>
                  <a:lnTo>
                    <a:pt x="262" y="167"/>
                  </a:lnTo>
                  <a:lnTo>
                    <a:pt x="272" y="152"/>
                  </a:lnTo>
                  <a:lnTo>
                    <a:pt x="272" y="153"/>
                  </a:lnTo>
                  <a:lnTo>
                    <a:pt x="283" y="138"/>
                  </a:lnTo>
                  <a:lnTo>
                    <a:pt x="283" y="139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13" y="104"/>
                  </a:lnTo>
                  <a:lnTo>
                    <a:pt x="312" y="104"/>
                  </a:lnTo>
                  <a:lnTo>
                    <a:pt x="322" y="95"/>
                  </a:lnTo>
                  <a:lnTo>
                    <a:pt x="322" y="95"/>
                  </a:lnTo>
                  <a:lnTo>
                    <a:pt x="330" y="87"/>
                  </a:lnTo>
                  <a:lnTo>
                    <a:pt x="329" y="88"/>
                  </a:lnTo>
                  <a:lnTo>
                    <a:pt x="338" y="81"/>
                  </a:lnTo>
                  <a:lnTo>
                    <a:pt x="338" y="81"/>
                  </a:lnTo>
                  <a:lnTo>
                    <a:pt x="347" y="75"/>
                  </a:lnTo>
                  <a:lnTo>
                    <a:pt x="346" y="75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62" y="65"/>
                  </a:lnTo>
                  <a:lnTo>
                    <a:pt x="360" y="66"/>
                  </a:lnTo>
                  <a:lnTo>
                    <a:pt x="368" y="62"/>
                  </a:lnTo>
                  <a:lnTo>
                    <a:pt x="368" y="62"/>
                  </a:lnTo>
                  <a:lnTo>
                    <a:pt x="375" y="59"/>
                  </a:lnTo>
                  <a:lnTo>
                    <a:pt x="375" y="59"/>
                  </a:lnTo>
                  <a:lnTo>
                    <a:pt x="382" y="56"/>
                  </a:lnTo>
                  <a:lnTo>
                    <a:pt x="382" y="56"/>
                  </a:lnTo>
                  <a:lnTo>
                    <a:pt x="388" y="54"/>
                  </a:lnTo>
                  <a:lnTo>
                    <a:pt x="388" y="54"/>
                  </a:lnTo>
                  <a:lnTo>
                    <a:pt x="394" y="53"/>
                  </a:lnTo>
                  <a:lnTo>
                    <a:pt x="394" y="53"/>
                  </a:lnTo>
                  <a:lnTo>
                    <a:pt x="400" y="52"/>
                  </a:lnTo>
                  <a:lnTo>
                    <a:pt x="398" y="52"/>
                  </a:lnTo>
                  <a:lnTo>
                    <a:pt x="405" y="52"/>
                  </a:lnTo>
                  <a:lnTo>
                    <a:pt x="405" y="52"/>
                  </a:lnTo>
                  <a:lnTo>
                    <a:pt x="410" y="51"/>
                  </a:lnTo>
                  <a:lnTo>
                    <a:pt x="410" y="51"/>
                  </a:lnTo>
                  <a:lnTo>
                    <a:pt x="415" y="51"/>
                  </a:lnTo>
                  <a:lnTo>
                    <a:pt x="415" y="51"/>
                  </a:lnTo>
                  <a:lnTo>
                    <a:pt x="419" y="51"/>
                  </a:lnTo>
                  <a:lnTo>
                    <a:pt x="418" y="51"/>
                  </a:lnTo>
                  <a:lnTo>
                    <a:pt x="422" y="51"/>
                  </a:lnTo>
                  <a:lnTo>
                    <a:pt x="424" y="51"/>
                  </a:lnTo>
                  <a:lnTo>
                    <a:pt x="427" y="51"/>
                  </a:lnTo>
                  <a:lnTo>
                    <a:pt x="426" y="51"/>
                  </a:lnTo>
                  <a:lnTo>
                    <a:pt x="430" y="51"/>
                  </a:lnTo>
                  <a:lnTo>
                    <a:pt x="432" y="51"/>
                  </a:lnTo>
                  <a:lnTo>
                    <a:pt x="434" y="50"/>
                  </a:lnTo>
                  <a:lnTo>
                    <a:pt x="432" y="51"/>
                  </a:lnTo>
                  <a:lnTo>
                    <a:pt x="435" y="51"/>
                  </a:lnTo>
                  <a:lnTo>
                    <a:pt x="438" y="50"/>
                  </a:lnTo>
                  <a:lnTo>
                    <a:pt x="439" y="49"/>
                  </a:lnTo>
                  <a:lnTo>
                    <a:pt x="437" y="50"/>
                  </a:lnTo>
                  <a:lnTo>
                    <a:pt x="440" y="50"/>
                  </a:lnTo>
                  <a:lnTo>
                    <a:pt x="441" y="50"/>
                  </a:lnTo>
                  <a:lnTo>
                    <a:pt x="443" y="50"/>
                  </a:lnTo>
                  <a:lnTo>
                    <a:pt x="446" y="45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19" name="Freeform 20"/>
            <p:cNvSpPr>
              <a:spLocks/>
            </p:cNvSpPr>
            <p:nvPr/>
          </p:nvSpPr>
          <p:spPr bwMode="auto">
            <a:xfrm>
              <a:off x="6942138" y="4525963"/>
              <a:ext cx="331788" cy="1870075"/>
            </a:xfrm>
            <a:custGeom>
              <a:avLst/>
              <a:gdLst>
                <a:gd name="T0" fmla="*/ 106 w 209"/>
                <a:gd name="T1" fmla="*/ 10 h 1178"/>
                <a:gd name="T2" fmla="*/ 104 w 209"/>
                <a:gd name="T3" fmla="*/ 32 h 1178"/>
                <a:gd name="T4" fmla="*/ 105 w 209"/>
                <a:gd name="T5" fmla="*/ 69 h 1178"/>
                <a:gd name="T6" fmla="*/ 112 w 209"/>
                <a:gd name="T7" fmla="*/ 124 h 1178"/>
                <a:gd name="T8" fmla="*/ 122 w 209"/>
                <a:gd name="T9" fmla="*/ 201 h 1178"/>
                <a:gd name="T10" fmla="*/ 133 w 209"/>
                <a:gd name="T11" fmla="*/ 311 h 1178"/>
                <a:gd name="T12" fmla="*/ 144 w 209"/>
                <a:gd name="T13" fmla="*/ 445 h 1178"/>
                <a:gd name="T14" fmla="*/ 153 w 209"/>
                <a:gd name="T15" fmla="*/ 589 h 1178"/>
                <a:gd name="T16" fmla="*/ 160 w 209"/>
                <a:gd name="T17" fmla="*/ 735 h 1178"/>
                <a:gd name="T18" fmla="*/ 165 w 209"/>
                <a:gd name="T19" fmla="*/ 872 h 1178"/>
                <a:gd name="T20" fmla="*/ 169 w 209"/>
                <a:gd name="T21" fmla="*/ 969 h 1178"/>
                <a:gd name="T22" fmla="*/ 170 w 209"/>
                <a:gd name="T23" fmla="*/ 1024 h 1178"/>
                <a:gd name="T24" fmla="*/ 170 w 209"/>
                <a:gd name="T25" fmla="*/ 1072 h 1178"/>
                <a:gd name="T26" fmla="*/ 168 w 209"/>
                <a:gd name="T27" fmla="*/ 1113 h 1178"/>
                <a:gd name="T28" fmla="*/ 165 w 209"/>
                <a:gd name="T29" fmla="*/ 1141 h 1178"/>
                <a:gd name="T30" fmla="*/ 157 w 209"/>
                <a:gd name="T31" fmla="*/ 1169 h 1178"/>
                <a:gd name="T32" fmla="*/ 176 w 209"/>
                <a:gd name="T33" fmla="*/ 1141 h 1178"/>
                <a:gd name="T34" fmla="*/ 154 w 209"/>
                <a:gd name="T35" fmla="*/ 1092 h 1178"/>
                <a:gd name="T36" fmla="*/ 116 w 209"/>
                <a:gd name="T37" fmla="*/ 1063 h 1178"/>
                <a:gd name="T38" fmla="*/ 65 w 209"/>
                <a:gd name="T39" fmla="*/ 1053 h 1178"/>
                <a:gd name="T40" fmla="*/ 6 w 209"/>
                <a:gd name="T41" fmla="*/ 1086 h 1178"/>
                <a:gd name="T42" fmla="*/ 34 w 209"/>
                <a:gd name="T43" fmla="*/ 1159 h 1178"/>
                <a:gd name="T44" fmla="*/ 70 w 209"/>
                <a:gd name="T45" fmla="*/ 1169 h 1178"/>
                <a:gd name="T46" fmla="*/ 111 w 209"/>
                <a:gd name="T47" fmla="*/ 1172 h 1178"/>
                <a:gd name="T48" fmla="*/ 149 w 209"/>
                <a:gd name="T49" fmla="*/ 1166 h 1178"/>
                <a:gd name="T50" fmla="*/ 182 w 209"/>
                <a:gd name="T51" fmla="*/ 1153 h 1178"/>
                <a:gd name="T52" fmla="*/ 171 w 209"/>
                <a:gd name="T53" fmla="*/ 1131 h 1178"/>
                <a:gd name="T54" fmla="*/ 143 w 209"/>
                <a:gd name="T55" fmla="*/ 1142 h 1178"/>
                <a:gd name="T56" fmla="*/ 109 w 209"/>
                <a:gd name="T57" fmla="*/ 1147 h 1178"/>
                <a:gd name="T58" fmla="*/ 74 w 209"/>
                <a:gd name="T59" fmla="*/ 1145 h 1178"/>
                <a:gd name="T60" fmla="*/ 44 w 209"/>
                <a:gd name="T61" fmla="*/ 1136 h 1178"/>
                <a:gd name="T62" fmla="*/ 24 w 209"/>
                <a:gd name="T63" fmla="*/ 1115 h 1178"/>
                <a:gd name="T64" fmla="*/ 34 w 209"/>
                <a:gd name="T65" fmla="*/ 1092 h 1178"/>
                <a:gd name="T66" fmla="*/ 68 w 209"/>
                <a:gd name="T67" fmla="*/ 1079 h 1178"/>
                <a:gd name="T68" fmla="*/ 105 w 209"/>
                <a:gd name="T69" fmla="*/ 1087 h 1178"/>
                <a:gd name="T70" fmla="*/ 135 w 209"/>
                <a:gd name="T71" fmla="*/ 1110 h 1178"/>
                <a:gd name="T72" fmla="*/ 149 w 209"/>
                <a:gd name="T73" fmla="*/ 1137 h 1178"/>
                <a:gd name="T74" fmla="*/ 152 w 209"/>
                <a:gd name="T75" fmla="*/ 1164 h 1178"/>
                <a:gd name="T76" fmla="*/ 190 w 209"/>
                <a:gd name="T77" fmla="*/ 1154 h 1178"/>
                <a:gd name="T78" fmla="*/ 194 w 209"/>
                <a:gd name="T79" fmla="*/ 1126 h 1178"/>
                <a:gd name="T80" fmla="*/ 196 w 209"/>
                <a:gd name="T81" fmla="*/ 1088 h 1178"/>
                <a:gd name="T82" fmla="*/ 196 w 209"/>
                <a:gd name="T83" fmla="*/ 1040 h 1178"/>
                <a:gd name="T84" fmla="*/ 196 w 209"/>
                <a:gd name="T85" fmla="*/ 988 h 1178"/>
                <a:gd name="T86" fmla="*/ 193 w 209"/>
                <a:gd name="T87" fmla="*/ 912 h 1178"/>
                <a:gd name="T88" fmla="*/ 186 w 209"/>
                <a:gd name="T89" fmla="*/ 781 h 1178"/>
                <a:gd name="T90" fmla="*/ 179 w 209"/>
                <a:gd name="T91" fmla="*/ 636 h 1178"/>
                <a:gd name="T92" fmla="*/ 169 w 209"/>
                <a:gd name="T93" fmla="*/ 490 h 1178"/>
                <a:gd name="T94" fmla="*/ 157 w 209"/>
                <a:gd name="T95" fmla="*/ 351 h 1178"/>
                <a:gd name="T96" fmla="*/ 144 w 209"/>
                <a:gd name="T97" fmla="*/ 233 h 1178"/>
                <a:gd name="T98" fmla="*/ 133 w 209"/>
                <a:gd name="T99" fmla="*/ 144 h 1178"/>
                <a:gd name="T100" fmla="*/ 125 w 209"/>
                <a:gd name="T101" fmla="*/ 83 h 1178"/>
                <a:gd name="T102" fmla="*/ 120 w 209"/>
                <a:gd name="T103" fmla="*/ 42 h 1178"/>
                <a:gd name="T104" fmla="*/ 120 w 209"/>
                <a:gd name="T105" fmla="*/ 19 h 1178"/>
                <a:gd name="T106" fmla="*/ 120 w 209"/>
                <a:gd name="T107" fmla="*/ 12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9" h="1178">
                  <a:moveTo>
                    <a:pt x="124" y="9"/>
                  </a:moveTo>
                  <a:lnTo>
                    <a:pt x="123" y="6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15" y="0"/>
                  </a:lnTo>
                  <a:lnTo>
                    <a:pt x="106" y="10"/>
                  </a:lnTo>
                  <a:lnTo>
                    <a:pt x="105" y="10"/>
                  </a:lnTo>
                  <a:lnTo>
                    <a:pt x="104" y="15"/>
                  </a:lnTo>
                  <a:lnTo>
                    <a:pt x="104" y="17"/>
                  </a:lnTo>
                  <a:lnTo>
                    <a:pt x="104" y="23"/>
                  </a:lnTo>
                  <a:lnTo>
                    <a:pt x="104" y="23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3" y="42"/>
                  </a:lnTo>
                  <a:lnTo>
                    <a:pt x="103" y="43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7" y="85"/>
                  </a:lnTo>
                  <a:lnTo>
                    <a:pt x="107" y="85"/>
                  </a:lnTo>
                  <a:lnTo>
                    <a:pt x="109" y="103"/>
                  </a:lnTo>
                  <a:lnTo>
                    <a:pt x="109" y="103"/>
                  </a:lnTo>
                  <a:lnTo>
                    <a:pt x="112" y="124"/>
                  </a:lnTo>
                  <a:lnTo>
                    <a:pt x="112" y="124"/>
                  </a:lnTo>
                  <a:lnTo>
                    <a:pt x="115" y="146"/>
                  </a:lnTo>
                  <a:lnTo>
                    <a:pt x="115" y="146"/>
                  </a:lnTo>
                  <a:lnTo>
                    <a:pt x="119" y="173"/>
                  </a:lnTo>
                  <a:lnTo>
                    <a:pt x="118" y="172"/>
                  </a:lnTo>
                  <a:lnTo>
                    <a:pt x="122" y="201"/>
                  </a:lnTo>
                  <a:lnTo>
                    <a:pt x="122" y="201"/>
                  </a:lnTo>
                  <a:lnTo>
                    <a:pt x="125" y="235"/>
                  </a:lnTo>
                  <a:lnTo>
                    <a:pt x="125" y="235"/>
                  </a:lnTo>
                  <a:lnTo>
                    <a:pt x="129" y="271"/>
                  </a:lnTo>
                  <a:lnTo>
                    <a:pt x="129" y="271"/>
                  </a:lnTo>
                  <a:lnTo>
                    <a:pt x="133" y="311"/>
                  </a:lnTo>
                  <a:lnTo>
                    <a:pt x="133" y="311"/>
                  </a:lnTo>
                  <a:lnTo>
                    <a:pt x="137" y="353"/>
                  </a:lnTo>
                  <a:lnTo>
                    <a:pt x="137" y="353"/>
                  </a:lnTo>
                  <a:lnTo>
                    <a:pt x="140" y="398"/>
                  </a:lnTo>
                  <a:lnTo>
                    <a:pt x="140" y="398"/>
                  </a:lnTo>
                  <a:lnTo>
                    <a:pt x="144" y="445"/>
                  </a:lnTo>
                  <a:lnTo>
                    <a:pt x="144" y="445"/>
                  </a:lnTo>
                  <a:lnTo>
                    <a:pt x="147" y="492"/>
                  </a:lnTo>
                  <a:lnTo>
                    <a:pt x="147" y="492"/>
                  </a:lnTo>
                  <a:lnTo>
                    <a:pt x="151" y="541"/>
                  </a:lnTo>
                  <a:lnTo>
                    <a:pt x="151" y="541"/>
                  </a:lnTo>
                  <a:lnTo>
                    <a:pt x="153" y="589"/>
                  </a:lnTo>
                  <a:lnTo>
                    <a:pt x="153" y="589"/>
                  </a:lnTo>
                  <a:lnTo>
                    <a:pt x="156" y="637"/>
                  </a:lnTo>
                  <a:lnTo>
                    <a:pt x="156" y="637"/>
                  </a:lnTo>
                  <a:lnTo>
                    <a:pt x="158" y="686"/>
                  </a:lnTo>
                  <a:lnTo>
                    <a:pt x="158" y="686"/>
                  </a:lnTo>
                  <a:lnTo>
                    <a:pt x="160" y="735"/>
                  </a:lnTo>
                  <a:lnTo>
                    <a:pt x="160" y="735"/>
                  </a:lnTo>
                  <a:lnTo>
                    <a:pt x="162" y="782"/>
                  </a:lnTo>
                  <a:lnTo>
                    <a:pt x="162" y="782"/>
                  </a:lnTo>
                  <a:lnTo>
                    <a:pt x="164" y="828"/>
                  </a:lnTo>
                  <a:lnTo>
                    <a:pt x="164" y="828"/>
                  </a:lnTo>
                  <a:lnTo>
                    <a:pt x="165" y="872"/>
                  </a:lnTo>
                  <a:lnTo>
                    <a:pt x="165" y="872"/>
                  </a:lnTo>
                  <a:lnTo>
                    <a:pt x="167" y="913"/>
                  </a:lnTo>
                  <a:lnTo>
                    <a:pt x="167" y="913"/>
                  </a:lnTo>
                  <a:lnTo>
                    <a:pt x="168" y="951"/>
                  </a:lnTo>
                  <a:lnTo>
                    <a:pt x="168" y="951"/>
                  </a:lnTo>
                  <a:lnTo>
                    <a:pt x="169" y="969"/>
                  </a:lnTo>
                  <a:lnTo>
                    <a:pt x="169" y="969"/>
                  </a:lnTo>
                  <a:lnTo>
                    <a:pt x="170" y="989"/>
                  </a:lnTo>
                  <a:lnTo>
                    <a:pt x="170" y="988"/>
                  </a:lnTo>
                  <a:lnTo>
                    <a:pt x="170" y="1005"/>
                  </a:lnTo>
                  <a:lnTo>
                    <a:pt x="170" y="1006"/>
                  </a:lnTo>
                  <a:lnTo>
                    <a:pt x="170" y="1024"/>
                  </a:lnTo>
                  <a:lnTo>
                    <a:pt x="170" y="1023"/>
                  </a:lnTo>
                  <a:lnTo>
                    <a:pt x="170" y="1040"/>
                  </a:lnTo>
                  <a:lnTo>
                    <a:pt x="170" y="1040"/>
                  </a:lnTo>
                  <a:lnTo>
                    <a:pt x="170" y="1057"/>
                  </a:lnTo>
                  <a:lnTo>
                    <a:pt x="170" y="1057"/>
                  </a:lnTo>
                  <a:lnTo>
                    <a:pt x="170" y="1072"/>
                  </a:lnTo>
                  <a:lnTo>
                    <a:pt x="170" y="1072"/>
                  </a:lnTo>
                  <a:lnTo>
                    <a:pt x="169" y="1087"/>
                  </a:lnTo>
                  <a:lnTo>
                    <a:pt x="169" y="1087"/>
                  </a:lnTo>
                  <a:lnTo>
                    <a:pt x="169" y="1100"/>
                  </a:lnTo>
                  <a:lnTo>
                    <a:pt x="169" y="1100"/>
                  </a:lnTo>
                  <a:lnTo>
                    <a:pt x="168" y="1113"/>
                  </a:lnTo>
                  <a:lnTo>
                    <a:pt x="168" y="1112"/>
                  </a:lnTo>
                  <a:lnTo>
                    <a:pt x="167" y="1123"/>
                  </a:lnTo>
                  <a:lnTo>
                    <a:pt x="167" y="1123"/>
                  </a:lnTo>
                  <a:lnTo>
                    <a:pt x="166" y="1134"/>
                  </a:lnTo>
                  <a:lnTo>
                    <a:pt x="166" y="1133"/>
                  </a:lnTo>
                  <a:lnTo>
                    <a:pt x="165" y="1141"/>
                  </a:lnTo>
                  <a:lnTo>
                    <a:pt x="165" y="1141"/>
                  </a:lnTo>
                  <a:lnTo>
                    <a:pt x="163" y="1150"/>
                  </a:lnTo>
                  <a:lnTo>
                    <a:pt x="164" y="1149"/>
                  </a:lnTo>
                  <a:lnTo>
                    <a:pt x="161" y="1162"/>
                  </a:lnTo>
                  <a:lnTo>
                    <a:pt x="161" y="1160"/>
                  </a:lnTo>
                  <a:lnTo>
                    <a:pt x="157" y="1169"/>
                  </a:lnTo>
                  <a:lnTo>
                    <a:pt x="178" y="1158"/>
                  </a:lnTo>
                  <a:lnTo>
                    <a:pt x="178" y="1160"/>
                  </a:lnTo>
                  <a:lnTo>
                    <a:pt x="177" y="1151"/>
                  </a:lnTo>
                  <a:lnTo>
                    <a:pt x="177" y="1152"/>
                  </a:lnTo>
                  <a:lnTo>
                    <a:pt x="176" y="1142"/>
                  </a:lnTo>
                  <a:lnTo>
                    <a:pt x="176" y="1141"/>
                  </a:lnTo>
                  <a:lnTo>
                    <a:pt x="174" y="1131"/>
                  </a:lnTo>
                  <a:lnTo>
                    <a:pt x="174" y="1129"/>
                  </a:lnTo>
                  <a:lnTo>
                    <a:pt x="170" y="1118"/>
                  </a:lnTo>
                  <a:lnTo>
                    <a:pt x="170" y="1116"/>
                  </a:lnTo>
                  <a:lnTo>
                    <a:pt x="164" y="1104"/>
                  </a:lnTo>
                  <a:lnTo>
                    <a:pt x="154" y="1092"/>
                  </a:lnTo>
                  <a:lnTo>
                    <a:pt x="154" y="1091"/>
                  </a:lnTo>
                  <a:lnTo>
                    <a:pt x="143" y="1081"/>
                  </a:lnTo>
                  <a:lnTo>
                    <a:pt x="142" y="1080"/>
                  </a:lnTo>
                  <a:lnTo>
                    <a:pt x="130" y="1071"/>
                  </a:lnTo>
                  <a:lnTo>
                    <a:pt x="129" y="1070"/>
                  </a:lnTo>
                  <a:lnTo>
                    <a:pt x="116" y="1063"/>
                  </a:lnTo>
                  <a:lnTo>
                    <a:pt x="114" y="1062"/>
                  </a:lnTo>
                  <a:lnTo>
                    <a:pt x="101" y="1057"/>
                  </a:lnTo>
                  <a:lnTo>
                    <a:pt x="99" y="1056"/>
                  </a:lnTo>
                  <a:lnTo>
                    <a:pt x="84" y="1053"/>
                  </a:lnTo>
                  <a:lnTo>
                    <a:pt x="81" y="1053"/>
                  </a:lnTo>
                  <a:lnTo>
                    <a:pt x="65" y="1053"/>
                  </a:lnTo>
                  <a:lnTo>
                    <a:pt x="46" y="1057"/>
                  </a:lnTo>
                  <a:lnTo>
                    <a:pt x="44" y="1058"/>
                  </a:lnTo>
                  <a:lnTo>
                    <a:pt x="31" y="1064"/>
                  </a:lnTo>
                  <a:lnTo>
                    <a:pt x="28" y="1065"/>
                  </a:lnTo>
                  <a:lnTo>
                    <a:pt x="17" y="1073"/>
                  </a:lnTo>
                  <a:lnTo>
                    <a:pt x="6" y="1086"/>
                  </a:lnTo>
                  <a:lnTo>
                    <a:pt x="0" y="1102"/>
                  </a:lnTo>
                  <a:lnTo>
                    <a:pt x="0" y="1120"/>
                  </a:lnTo>
                  <a:lnTo>
                    <a:pt x="7" y="1138"/>
                  </a:lnTo>
                  <a:lnTo>
                    <a:pt x="23" y="1153"/>
                  </a:lnTo>
                  <a:lnTo>
                    <a:pt x="26" y="1154"/>
                  </a:lnTo>
                  <a:lnTo>
                    <a:pt x="34" y="1159"/>
                  </a:lnTo>
                  <a:lnTo>
                    <a:pt x="36" y="1159"/>
                  </a:lnTo>
                  <a:lnTo>
                    <a:pt x="45" y="1163"/>
                  </a:lnTo>
                  <a:lnTo>
                    <a:pt x="46" y="1163"/>
                  </a:lnTo>
                  <a:lnTo>
                    <a:pt x="57" y="1166"/>
                  </a:lnTo>
                  <a:lnTo>
                    <a:pt x="58" y="1166"/>
                  </a:lnTo>
                  <a:lnTo>
                    <a:pt x="70" y="1169"/>
                  </a:lnTo>
                  <a:lnTo>
                    <a:pt x="71" y="1169"/>
                  </a:lnTo>
                  <a:lnTo>
                    <a:pt x="84" y="1171"/>
                  </a:lnTo>
                  <a:lnTo>
                    <a:pt x="84" y="1171"/>
                  </a:lnTo>
                  <a:lnTo>
                    <a:pt x="97" y="1172"/>
                  </a:lnTo>
                  <a:lnTo>
                    <a:pt x="98" y="1172"/>
                  </a:lnTo>
                  <a:lnTo>
                    <a:pt x="111" y="1172"/>
                  </a:lnTo>
                  <a:lnTo>
                    <a:pt x="112" y="1172"/>
                  </a:lnTo>
                  <a:lnTo>
                    <a:pt x="124" y="1170"/>
                  </a:lnTo>
                  <a:lnTo>
                    <a:pt x="125" y="1170"/>
                  </a:lnTo>
                  <a:lnTo>
                    <a:pt x="137" y="1169"/>
                  </a:lnTo>
                  <a:lnTo>
                    <a:pt x="138" y="1168"/>
                  </a:lnTo>
                  <a:lnTo>
                    <a:pt x="149" y="1166"/>
                  </a:lnTo>
                  <a:lnTo>
                    <a:pt x="150" y="1166"/>
                  </a:lnTo>
                  <a:lnTo>
                    <a:pt x="161" y="1162"/>
                  </a:lnTo>
                  <a:lnTo>
                    <a:pt x="163" y="1162"/>
                  </a:lnTo>
                  <a:lnTo>
                    <a:pt x="173" y="1157"/>
                  </a:lnTo>
                  <a:lnTo>
                    <a:pt x="173" y="1157"/>
                  </a:lnTo>
                  <a:lnTo>
                    <a:pt x="182" y="1153"/>
                  </a:lnTo>
                  <a:lnTo>
                    <a:pt x="183" y="1152"/>
                  </a:lnTo>
                  <a:lnTo>
                    <a:pt x="198" y="1143"/>
                  </a:lnTo>
                  <a:lnTo>
                    <a:pt x="209" y="1126"/>
                  </a:lnTo>
                  <a:lnTo>
                    <a:pt x="186" y="1122"/>
                  </a:lnTo>
                  <a:lnTo>
                    <a:pt x="186" y="1122"/>
                  </a:lnTo>
                  <a:lnTo>
                    <a:pt x="171" y="1131"/>
                  </a:lnTo>
                  <a:lnTo>
                    <a:pt x="172" y="1130"/>
                  </a:lnTo>
                  <a:lnTo>
                    <a:pt x="162" y="1134"/>
                  </a:lnTo>
                  <a:lnTo>
                    <a:pt x="162" y="1134"/>
                  </a:lnTo>
                  <a:lnTo>
                    <a:pt x="152" y="1139"/>
                  </a:lnTo>
                  <a:lnTo>
                    <a:pt x="154" y="1138"/>
                  </a:lnTo>
                  <a:lnTo>
                    <a:pt x="143" y="1142"/>
                  </a:lnTo>
                  <a:lnTo>
                    <a:pt x="144" y="1142"/>
                  </a:lnTo>
                  <a:lnTo>
                    <a:pt x="133" y="1144"/>
                  </a:lnTo>
                  <a:lnTo>
                    <a:pt x="133" y="1144"/>
                  </a:lnTo>
                  <a:lnTo>
                    <a:pt x="121" y="1146"/>
                  </a:lnTo>
                  <a:lnTo>
                    <a:pt x="122" y="1146"/>
                  </a:lnTo>
                  <a:lnTo>
                    <a:pt x="109" y="1147"/>
                  </a:lnTo>
                  <a:lnTo>
                    <a:pt x="111" y="1147"/>
                  </a:lnTo>
                  <a:lnTo>
                    <a:pt x="98" y="1147"/>
                  </a:lnTo>
                  <a:lnTo>
                    <a:pt x="99" y="1147"/>
                  </a:lnTo>
                  <a:lnTo>
                    <a:pt x="86" y="1146"/>
                  </a:lnTo>
                  <a:lnTo>
                    <a:pt x="86" y="1146"/>
                  </a:lnTo>
                  <a:lnTo>
                    <a:pt x="74" y="1145"/>
                  </a:lnTo>
                  <a:lnTo>
                    <a:pt x="75" y="1145"/>
                  </a:lnTo>
                  <a:lnTo>
                    <a:pt x="63" y="1142"/>
                  </a:lnTo>
                  <a:lnTo>
                    <a:pt x="64" y="1142"/>
                  </a:lnTo>
                  <a:lnTo>
                    <a:pt x="53" y="1139"/>
                  </a:lnTo>
                  <a:lnTo>
                    <a:pt x="54" y="1140"/>
                  </a:lnTo>
                  <a:lnTo>
                    <a:pt x="44" y="1136"/>
                  </a:lnTo>
                  <a:lnTo>
                    <a:pt x="46" y="1137"/>
                  </a:lnTo>
                  <a:lnTo>
                    <a:pt x="37" y="1132"/>
                  </a:lnTo>
                  <a:lnTo>
                    <a:pt x="39" y="1134"/>
                  </a:lnTo>
                  <a:lnTo>
                    <a:pt x="26" y="1123"/>
                  </a:lnTo>
                  <a:lnTo>
                    <a:pt x="30" y="1127"/>
                  </a:lnTo>
                  <a:lnTo>
                    <a:pt x="24" y="1115"/>
                  </a:lnTo>
                  <a:lnTo>
                    <a:pt x="25" y="1120"/>
                  </a:lnTo>
                  <a:lnTo>
                    <a:pt x="25" y="1106"/>
                  </a:lnTo>
                  <a:lnTo>
                    <a:pt x="24" y="1110"/>
                  </a:lnTo>
                  <a:lnTo>
                    <a:pt x="28" y="1098"/>
                  </a:lnTo>
                  <a:lnTo>
                    <a:pt x="26" y="1102"/>
                  </a:lnTo>
                  <a:lnTo>
                    <a:pt x="34" y="1092"/>
                  </a:lnTo>
                  <a:lnTo>
                    <a:pt x="32" y="1094"/>
                  </a:lnTo>
                  <a:lnTo>
                    <a:pt x="44" y="1087"/>
                  </a:lnTo>
                  <a:lnTo>
                    <a:pt x="41" y="1088"/>
                  </a:lnTo>
                  <a:lnTo>
                    <a:pt x="54" y="1082"/>
                  </a:lnTo>
                  <a:lnTo>
                    <a:pt x="52" y="1083"/>
                  </a:lnTo>
                  <a:lnTo>
                    <a:pt x="68" y="1079"/>
                  </a:lnTo>
                  <a:lnTo>
                    <a:pt x="65" y="1079"/>
                  </a:lnTo>
                  <a:lnTo>
                    <a:pt x="81" y="1079"/>
                  </a:lnTo>
                  <a:lnTo>
                    <a:pt x="78" y="1079"/>
                  </a:lnTo>
                  <a:lnTo>
                    <a:pt x="93" y="1082"/>
                  </a:lnTo>
                  <a:lnTo>
                    <a:pt x="91" y="1082"/>
                  </a:lnTo>
                  <a:lnTo>
                    <a:pt x="105" y="1087"/>
                  </a:lnTo>
                  <a:lnTo>
                    <a:pt x="102" y="1086"/>
                  </a:lnTo>
                  <a:lnTo>
                    <a:pt x="115" y="1094"/>
                  </a:lnTo>
                  <a:lnTo>
                    <a:pt x="114" y="1093"/>
                  </a:lnTo>
                  <a:lnTo>
                    <a:pt x="125" y="1101"/>
                  </a:lnTo>
                  <a:lnTo>
                    <a:pt x="124" y="1100"/>
                  </a:lnTo>
                  <a:lnTo>
                    <a:pt x="135" y="1110"/>
                  </a:lnTo>
                  <a:lnTo>
                    <a:pt x="134" y="1110"/>
                  </a:lnTo>
                  <a:lnTo>
                    <a:pt x="142" y="1118"/>
                  </a:lnTo>
                  <a:lnTo>
                    <a:pt x="140" y="1115"/>
                  </a:lnTo>
                  <a:lnTo>
                    <a:pt x="146" y="1127"/>
                  </a:lnTo>
                  <a:lnTo>
                    <a:pt x="145" y="1126"/>
                  </a:lnTo>
                  <a:lnTo>
                    <a:pt x="149" y="1137"/>
                  </a:lnTo>
                  <a:lnTo>
                    <a:pt x="149" y="1135"/>
                  </a:lnTo>
                  <a:lnTo>
                    <a:pt x="150" y="1146"/>
                  </a:lnTo>
                  <a:lnTo>
                    <a:pt x="150" y="1145"/>
                  </a:lnTo>
                  <a:lnTo>
                    <a:pt x="151" y="1155"/>
                  </a:lnTo>
                  <a:lnTo>
                    <a:pt x="151" y="1155"/>
                  </a:lnTo>
                  <a:lnTo>
                    <a:pt x="152" y="1164"/>
                  </a:lnTo>
                  <a:lnTo>
                    <a:pt x="153" y="1166"/>
                  </a:lnTo>
                  <a:lnTo>
                    <a:pt x="157" y="1178"/>
                  </a:lnTo>
                  <a:lnTo>
                    <a:pt x="186" y="1170"/>
                  </a:lnTo>
                  <a:lnTo>
                    <a:pt x="187" y="1168"/>
                  </a:lnTo>
                  <a:lnTo>
                    <a:pt x="190" y="1155"/>
                  </a:lnTo>
                  <a:lnTo>
                    <a:pt x="190" y="1154"/>
                  </a:lnTo>
                  <a:lnTo>
                    <a:pt x="191" y="1145"/>
                  </a:lnTo>
                  <a:lnTo>
                    <a:pt x="191" y="1145"/>
                  </a:lnTo>
                  <a:lnTo>
                    <a:pt x="192" y="1137"/>
                  </a:lnTo>
                  <a:lnTo>
                    <a:pt x="193" y="1136"/>
                  </a:lnTo>
                  <a:lnTo>
                    <a:pt x="194" y="1126"/>
                  </a:lnTo>
                  <a:lnTo>
                    <a:pt x="194" y="1126"/>
                  </a:lnTo>
                  <a:lnTo>
                    <a:pt x="195" y="1115"/>
                  </a:lnTo>
                  <a:lnTo>
                    <a:pt x="195" y="1115"/>
                  </a:lnTo>
                  <a:lnTo>
                    <a:pt x="195" y="1102"/>
                  </a:lnTo>
                  <a:lnTo>
                    <a:pt x="195" y="1102"/>
                  </a:lnTo>
                  <a:lnTo>
                    <a:pt x="196" y="1088"/>
                  </a:lnTo>
                  <a:lnTo>
                    <a:pt x="196" y="1088"/>
                  </a:lnTo>
                  <a:lnTo>
                    <a:pt x="196" y="1073"/>
                  </a:lnTo>
                  <a:lnTo>
                    <a:pt x="196" y="1072"/>
                  </a:lnTo>
                  <a:lnTo>
                    <a:pt x="196" y="1057"/>
                  </a:lnTo>
                  <a:lnTo>
                    <a:pt x="196" y="1057"/>
                  </a:lnTo>
                  <a:lnTo>
                    <a:pt x="196" y="1040"/>
                  </a:lnTo>
                  <a:lnTo>
                    <a:pt x="196" y="1040"/>
                  </a:lnTo>
                  <a:lnTo>
                    <a:pt x="196" y="1023"/>
                  </a:lnTo>
                  <a:lnTo>
                    <a:pt x="196" y="1023"/>
                  </a:lnTo>
                  <a:lnTo>
                    <a:pt x="196" y="1005"/>
                  </a:lnTo>
                  <a:lnTo>
                    <a:pt x="196" y="1005"/>
                  </a:lnTo>
                  <a:lnTo>
                    <a:pt x="196" y="988"/>
                  </a:lnTo>
                  <a:lnTo>
                    <a:pt x="196" y="988"/>
                  </a:lnTo>
                  <a:lnTo>
                    <a:pt x="195" y="968"/>
                  </a:lnTo>
                  <a:lnTo>
                    <a:pt x="195" y="968"/>
                  </a:lnTo>
                  <a:lnTo>
                    <a:pt x="194" y="950"/>
                  </a:lnTo>
                  <a:lnTo>
                    <a:pt x="194" y="950"/>
                  </a:lnTo>
                  <a:lnTo>
                    <a:pt x="193" y="912"/>
                  </a:lnTo>
                  <a:lnTo>
                    <a:pt x="193" y="912"/>
                  </a:lnTo>
                  <a:lnTo>
                    <a:pt x="191" y="871"/>
                  </a:lnTo>
                  <a:lnTo>
                    <a:pt x="191" y="871"/>
                  </a:lnTo>
                  <a:lnTo>
                    <a:pt x="188" y="827"/>
                  </a:lnTo>
                  <a:lnTo>
                    <a:pt x="188" y="827"/>
                  </a:lnTo>
                  <a:lnTo>
                    <a:pt x="186" y="781"/>
                  </a:lnTo>
                  <a:lnTo>
                    <a:pt x="186" y="781"/>
                  </a:lnTo>
                  <a:lnTo>
                    <a:pt x="184" y="734"/>
                  </a:lnTo>
                  <a:lnTo>
                    <a:pt x="184" y="734"/>
                  </a:lnTo>
                  <a:lnTo>
                    <a:pt x="181" y="685"/>
                  </a:lnTo>
                  <a:lnTo>
                    <a:pt x="181" y="685"/>
                  </a:lnTo>
                  <a:lnTo>
                    <a:pt x="179" y="636"/>
                  </a:lnTo>
                  <a:lnTo>
                    <a:pt x="179" y="636"/>
                  </a:lnTo>
                  <a:lnTo>
                    <a:pt x="176" y="587"/>
                  </a:lnTo>
                  <a:lnTo>
                    <a:pt x="176" y="587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69" y="490"/>
                  </a:lnTo>
                  <a:lnTo>
                    <a:pt x="169" y="490"/>
                  </a:lnTo>
                  <a:lnTo>
                    <a:pt x="165" y="443"/>
                  </a:lnTo>
                  <a:lnTo>
                    <a:pt x="165" y="443"/>
                  </a:lnTo>
                  <a:lnTo>
                    <a:pt x="161" y="396"/>
                  </a:lnTo>
                  <a:lnTo>
                    <a:pt x="161" y="396"/>
                  </a:lnTo>
                  <a:lnTo>
                    <a:pt x="157" y="351"/>
                  </a:lnTo>
                  <a:lnTo>
                    <a:pt x="157" y="351"/>
                  </a:lnTo>
                  <a:lnTo>
                    <a:pt x="153" y="309"/>
                  </a:lnTo>
                  <a:lnTo>
                    <a:pt x="153" y="309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44" y="232"/>
                  </a:lnTo>
                  <a:lnTo>
                    <a:pt x="144" y="233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37" y="170"/>
                  </a:lnTo>
                  <a:lnTo>
                    <a:pt x="137" y="170"/>
                  </a:lnTo>
                  <a:lnTo>
                    <a:pt x="133" y="144"/>
                  </a:lnTo>
                  <a:lnTo>
                    <a:pt x="133" y="144"/>
                  </a:lnTo>
                  <a:lnTo>
                    <a:pt x="130" y="121"/>
                  </a:lnTo>
                  <a:lnTo>
                    <a:pt x="130" y="121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3" y="67"/>
                  </a:lnTo>
                  <a:lnTo>
                    <a:pt x="123" y="68"/>
                  </a:lnTo>
                  <a:lnTo>
                    <a:pt x="122" y="53"/>
                  </a:lnTo>
                  <a:lnTo>
                    <a:pt x="122" y="53"/>
                  </a:lnTo>
                  <a:lnTo>
                    <a:pt x="120" y="41"/>
                  </a:lnTo>
                  <a:lnTo>
                    <a:pt x="120" y="4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0" y="17"/>
                  </a:lnTo>
                  <a:lnTo>
                    <a:pt x="120" y="19"/>
                  </a:lnTo>
                  <a:lnTo>
                    <a:pt x="121" y="14"/>
                  </a:lnTo>
                  <a:lnTo>
                    <a:pt x="121" y="15"/>
                  </a:lnTo>
                  <a:lnTo>
                    <a:pt x="122" y="9"/>
                  </a:lnTo>
                  <a:lnTo>
                    <a:pt x="120" y="12"/>
                  </a:lnTo>
                  <a:lnTo>
                    <a:pt x="122" y="10"/>
                  </a:lnTo>
                  <a:lnTo>
                    <a:pt x="120" y="12"/>
                  </a:lnTo>
                  <a:lnTo>
                    <a:pt x="121" y="12"/>
                  </a:lnTo>
                  <a:lnTo>
                    <a:pt x="116" y="11"/>
                  </a:lnTo>
                  <a:lnTo>
                    <a:pt x="119" y="13"/>
                  </a:lnTo>
                  <a:lnTo>
                    <a:pt x="124" y="9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0" name="Freeform 21"/>
            <p:cNvSpPr>
              <a:spLocks/>
            </p:cNvSpPr>
            <p:nvPr/>
          </p:nvSpPr>
          <p:spPr bwMode="auto">
            <a:xfrm>
              <a:off x="7350125" y="4733925"/>
              <a:ext cx="403225" cy="1568450"/>
            </a:xfrm>
            <a:custGeom>
              <a:avLst/>
              <a:gdLst>
                <a:gd name="T0" fmla="*/ 1 w 254"/>
                <a:gd name="T1" fmla="*/ 9 h 988"/>
                <a:gd name="T2" fmla="*/ 3 w 254"/>
                <a:gd name="T3" fmla="*/ 29 h 988"/>
                <a:gd name="T4" fmla="*/ 8 w 254"/>
                <a:gd name="T5" fmla="*/ 51 h 988"/>
                <a:gd name="T6" fmla="*/ 20 w 254"/>
                <a:gd name="T7" fmla="*/ 95 h 988"/>
                <a:gd name="T8" fmla="*/ 34 w 254"/>
                <a:gd name="T9" fmla="*/ 138 h 988"/>
                <a:gd name="T10" fmla="*/ 59 w 254"/>
                <a:gd name="T11" fmla="*/ 225 h 988"/>
                <a:gd name="T12" fmla="*/ 79 w 254"/>
                <a:gd name="T13" fmla="*/ 294 h 988"/>
                <a:gd name="T14" fmla="*/ 109 w 254"/>
                <a:gd name="T15" fmla="*/ 406 h 988"/>
                <a:gd name="T16" fmla="*/ 128 w 254"/>
                <a:gd name="T17" fmla="*/ 482 h 988"/>
                <a:gd name="T18" fmla="*/ 152 w 254"/>
                <a:gd name="T19" fmla="*/ 596 h 988"/>
                <a:gd name="T20" fmla="*/ 165 w 254"/>
                <a:gd name="T21" fmla="*/ 669 h 988"/>
                <a:gd name="T22" fmla="*/ 183 w 254"/>
                <a:gd name="T23" fmla="*/ 764 h 988"/>
                <a:gd name="T24" fmla="*/ 192 w 254"/>
                <a:gd name="T25" fmla="*/ 815 h 988"/>
                <a:gd name="T26" fmla="*/ 204 w 254"/>
                <a:gd name="T27" fmla="*/ 869 h 988"/>
                <a:gd name="T28" fmla="*/ 209 w 254"/>
                <a:gd name="T29" fmla="*/ 893 h 988"/>
                <a:gd name="T30" fmla="*/ 214 w 254"/>
                <a:gd name="T31" fmla="*/ 912 h 988"/>
                <a:gd name="T32" fmla="*/ 237 w 254"/>
                <a:gd name="T33" fmla="*/ 904 h 988"/>
                <a:gd name="T34" fmla="*/ 231 w 254"/>
                <a:gd name="T35" fmla="*/ 898 h 988"/>
                <a:gd name="T36" fmla="*/ 223 w 254"/>
                <a:gd name="T37" fmla="*/ 891 h 988"/>
                <a:gd name="T38" fmla="*/ 208 w 254"/>
                <a:gd name="T39" fmla="*/ 884 h 988"/>
                <a:gd name="T40" fmla="*/ 198 w 254"/>
                <a:gd name="T41" fmla="*/ 880 h 988"/>
                <a:gd name="T42" fmla="*/ 176 w 254"/>
                <a:gd name="T43" fmla="*/ 877 h 988"/>
                <a:gd name="T44" fmla="*/ 150 w 254"/>
                <a:gd name="T45" fmla="*/ 881 h 988"/>
                <a:gd name="T46" fmla="*/ 132 w 254"/>
                <a:gd name="T47" fmla="*/ 890 h 988"/>
                <a:gd name="T48" fmla="*/ 109 w 254"/>
                <a:gd name="T49" fmla="*/ 912 h 988"/>
                <a:gd name="T50" fmla="*/ 127 w 254"/>
                <a:gd name="T51" fmla="*/ 982 h 988"/>
                <a:gd name="T52" fmla="*/ 173 w 254"/>
                <a:gd name="T53" fmla="*/ 987 h 988"/>
                <a:gd name="T54" fmla="*/ 194 w 254"/>
                <a:gd name="T55" fmla="*/ 982 h 988"/>
                <a:gd name="T56" fmla="*/ 229 w 254"/>
                <a:gd name="T57" fmla="*/ 968 h 988"/>
                <a:gd name="T58" fmla="*/ 218 w 254"/>
                <a:gd name="T59" fmla="*/ 943 h 988"/>
                <a:gd name="T60" fmla="*/ 195 w 254"/>
                <a:gd name="T61" fmla="*/ 953 h 988"/>
                <a:gd name="T62" fmla="*/ 169 w 254"/>
                <a:gd name="T63" fmla="*/ 960 h 988"/>
                <a:gd name="T64" fmla="*/ 150 w 254"/>
                <a:gd name="T65" fmla="*/ 961 h 988"/>
                <a:gd name="T66" fmla="*/ 125 w 254"/>
                <a:gd name="T67" fmla="*/ 946 h 988"/>
                <a:gd name="T68" fmla="*/ 126 w 254"/>
                <a:gd name="T69" fmla="*/ 940 h 988"/>
                <a:gd name="T70" fmla="*/ 143 w 254"/>
                <a:gd name="T71" fmla="*/ 916 h 988"/>
                <a:gd name="T72" fmla="*/ 152 w 254"/>
                <a:gd name="T73" fmla="*/ 910 h 988"/>
                <a:gd name="T74" fmla="*/ 171 w 254"/>
                <a:gd name="T75" fmla="*/ 904 h 988"/>
                <a:gd name="T76" fmla="*/ 181 w 254"/>
                <a:gd name="T77" fmla="*/ 904 h 988"/>
                <a:gd name="T78" fmla="*/ 196 w 254"/>
                <a:gd name="T79" fmla="*/ 907 h 988"/>
                <a:gd name="T80" fmla="*/ 201 w 254"/>
                <a:gd name="T81" fmla="*/ 909 h 988"/>
                <a:gd name="T82" fmla="*/ 208 w 254"/>
                <a:gd name="T83" fmla="*/ 914 h 988"/>
                <a:gd name="T84" fmla="*/ 212 w 254"/>
                <a:gd name="T85" fmla="*/ 916 h 988"/>
                <a:gd name="T86" fmla="*/ 240 w 254"/>
                <a:gd name="T87" fmla="*/ 907 h 988"/>
                <a:gd name="T88" fmla="*/ 237 w 254"/>
                <a:gd name="T89" fmla="*/ 901 h 988"/>
                <a:gd name="T90" fmla="*/ 232 w 254"/>
                <a:gd name="T91" fmla="*/ 877 h 988"/>
                <a:gd name="T92" fmla="*/ 226 w 254"/>
                <a:gd name="T93" fmla="*/ 849 h 988"/>
                <a:gd name="T94" fmla="*/ 212 w 254"/>
                <a:gd name="T95" fmla="*/ 785 h 988"/>
                <a:gd name="T96" fmla="*/ 202 w 254"/>
                <a:gd name="T97" fmla="*/ 729 h 988"/>
                <a:gd name="T98" fmla="*/ 182 w 254"/>
                <a:gd name="T99" fmla="*/ 628 h 988"/>
                <a:gd name="T100" fmla="*/ 168 w 254"/>
                <a:gd name="T101" fmla="*/ 553 h 988"/>
                <a:gd name="T102" fmla="*/ 142 w 254"/>
                <a:gd name="T103" fmla="*/ 438 h 988"/>
                <a:gd name="T104" fmla="*/ 122 w 254"/>
                <a:gd name="T105" fmla="*/ 361 h 988"/>
                <a:gd name="T106" fmla="*/ 91 w 254"/>
                <a:gd name="T107" fmla="*/ 252 h 988"/>
                <a:gd name="T108" fmla="*/ 73 w 254"/>
                <a:gd name="T109" fmla="*/ 186 h 988"/>
                <a:gd name="T110" fmla="*/ 49 w 254"/>
                <a:gd name="T111" fmla="*/ 108 h 988"/>
                <a:gd name="T112" fmla="*/ 37 w 254"/>
                <a:gd name="T113" fmla="*/ 72 h 988"/>
                <a:gd name="T114" fmla="*/ 27 w 254"/>
                <a:gd name="T115" fmla="*/ 34 h 988"/>
                <a:gd name="T116" fmla="*/ 23 w 254"/>
                <a:gd name="T117" fmla="*/ 17 h 988"/>
                <a:gd name="T118" fmla="*/ 18 w 254"/>
                <a:gd name="T119" fmla="*/ 3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4" h="988">
                  <a:moveTo>
                    <a:pt x="0" y="4"/>
                  </a:moveTo>
                  <a:lnTo>
                    <a:pt x="0" y="7"/>
                  </a:lnTo>
                  <a:lnTo>
                    <a:pt x="0" y="9"/>
                  </a:lnTo>
                  <a:lnTo>
                    <a:pt x="1" y="12"/>
                  </a:lnTo>
                  <a:lnTo>
                    <a:pt x="1" y="9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3" y="29"/>
                  </a:lnTo>
                  <a:lnTo>
                    <a:pt x="3" y="30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7" y="50"/>
                  </a:lnTo>
                  <a:lnTo>
                    <a:pt x="8" y="51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4" y="139"/>
                  </a:lnTo>
                  <a:lnTo>
                    <a:pt x="34" y="138"/>
                  </a:lnTo>
                  <a:lnTo>
                    <a:pt x="41" y="165"/>
                  </a:lnTo>
                  <a:lnTo>
                    <a:pt x="41" y="165"/>
                  </a:lnTo>
                  <a:lnTo>
                    <a:pt x="50" y="193"/>
                  </a:lnTo>
                  <a:lnTo>
                    <a:pt x="50" y="193"/>
                  </a:lnTo>
                  <a:lnTo>
                    <a:pt x="59" y="225"/>
                  </a:lnTo>
                  <a:lnTo>
                    <a:pt x="59" y="225"/>
                  </a:lnTo>
                  <a:lnTo>
                    <a:pt x="68" y="258"/>
                  </a:lnTo>
                  <a:lnTo>
                    <a:pt x="68" y="258"/>
                  </a:lnTo>
                  <a:lnTo>
                    <a:pt x="79" y="294"/>
                  </a:lnTo>
                  <a:lnTo>
                    <a:pt x="79" y="294"/>
                  </a:lnTo>
                  <a:lnTo>
                    <a:pt x="89" y="331"/>
                  </a:lnTo>
                  <a:lnTo>
                    <a:pt x="89" y="331"/>
                  </a:lnTo>
                  <a:lnTo>
                    <a:pt x="99" y="368"/>
                  </a:lnTo>
                  <a:lnTo>
                    <a:pt x="99" y="367"/>
                  </a:lnTo>
                  <a:lnTo>
                    <a:pt x="109" y="406"/>
                  </a:lnTo>
                  <a:lnTo>
                    <a:pt x="109" y="406"/>
                  </a:lnTo>
                  <a:lnTo>
                    <a:pt x="118" y="444"/>
                  </a:lnTo>
                  <a:lnTo>
                    <a:pt x="118" y="444"/>
                  </a:lnTo>
                  <a:lnTo>
                    <a:pt x="128" y="482"/>
                  </a:lnTo>
                  <a:lnTo>
                    <a:pt x="128" y="482"/>
                  </a:lnTo>
                  <a:lnTo>
                    <a:pt x="137" y="520"/>
                  </a:lnTo>
                  <a:lnTo>
                    <a:pt x="137" y="520"/>
                  </a:lnTo>
                  <a:lnTo>
                    <a:pt x="145" y="558"/>
                  </a:lnTo>
                  <a:lnTo>
                    <a:pt x="145" y="558"/>
                  </a:lnTo>
                  <a:lnTo>
                    <a:pt x="152" y="596"/>
                  </a:lnTo>
                  <a:lnTo>
                    <a:pt x="152" y="596"/>
                  </a:lnTo>
                  <a:lnTo>
                    <a:pt x="158" y="633"/>
                  </a:lnTo>
                  <a:lnTo>
                    <a:pt x="158" y="633"/>
                  </a:lnTo>
                  <a:lnTo>
                    <a:pt x="165" y="669"/>
                  </a:lnTo>
                  <a:lnTo>
                    <a:pt x="165" y="669"/>
                  </a:lnTo>
                  <a:lnTo>
                    <a:pt x="171" y="703"/>
                  </a:lnTo>
                  <a:lnTo>
                    <a:pt x="171" y="703"/>
                  </a:lnTo>
                  <a:lnTo>
                    <a:pt x="177" y="734"/>
                  </a:lnTo>
                  <a:lnTo>
                    <a:pt x="177" y="734"/>
                  </a:lnTo>
                  <a:lnTo>
                    <a:pt x="183" y="764"/>
                  </a:lnTo>
                  <a:lnTo>
                    <a:pt x="183" y="763"/>
                  </a:lnTo>
                  <a:lnTo>
                    <a:pt x="187" y="790"/>
                  </a:lnTo>
                  <a:lnTo>
                    <a:pt x="187" y="790"/>
                  </a:lnTo>
                  <a:lnTo>
                    <a:pt x="192" y="815"/>
                  </a:lnTo>
                  <a:lnTo>
                    <a:pt x="192" y="815"/>
                  </a:lnTo>
                  <a:lnTo>
                    <a:pt x="197" y="836"/>
                  </a:lnTo>
                  <a:lnTo>
                    <a:pt x="197" y="836"/>
                  </a:lnTo>
                  <a:lnTo>
                    <a:pt x="200" y="854"/>
                  </a:lnTo>
                  <a:lnTo>
                    <a:pt x="200" y="854"/>
                  </a:lnTo>
                  <a:lnTo>
                    <a:pt x="204" y="869"/>
                  </a:lnTo>
                  <a:lnTo>
                    <a:pt x="204" y="869"/>
                  </a:lnTo>
                  <a:lnTo>
                    <a:pt x="206" y="882"/>
                  </a:lnTo>
                  <a:lnTo>
                    <a:pt x="206" y="882"/>
                  </a:lnTo>
                  <a:lnTo>
                    <a:pt x="209" y="893"/>
                  </a:lnTo>
                  <a:lnTo>
                    <a:pt x="209" y="893"/>
                  </a:lnTo>
                  <a:lnTo>
                    <a:pt x="210" y="901"/>
                  </a:lnTo>
                  <a:lnTo>
                    <a:pt x="211" y="902"/>
                  </a:lnTo>
                  <a:lnTo>
                    <a:pt x="212" y="908"/>
                  </a:lnTo>
                  <a:lnTo>
                    <a:pt x="213" y="908"/>
                  </a:lnTo>
                  <a:lnTo>
                    <a:pt x="214" y="912"/>
                  </a:lnTo>
                  <a:lnTo>
                    <a:pt x="214" y="913"/>
                  </a:lnTo>
                  <a:lnTo>
                    <a:pt x="215" y="916"/>
                  </a:lnTo>
                  <a:lnTo>
                    <a:pt x="215" y="916"/>
                  </a:lnTo>
                  <a:lnTo>
                    <a:pt x="216" y="918"/>
                  </a:lnTo>
                  <a:lnTo>
                    <a:pt x="237" y="904"/>
                  </a:lnTo>
                  <a:lnTo>
                    <a:pt x="236" y="903"/>
                  </a:lnTo>
                  <a:lnTo>
                    <a:pt x="233" y="901"/>
                  </a:lnTo>
                  <a:lnTo>
                    <a:pt x="235" y="903"/>
                  </a:lnTo>
                  <a:lnTo>
                    <a:pt x="232" y="899"/>
                  </a:lnTo>
                  <a:lnTo>
                    <a:pt x="231" y="898"/>
                  </a:lnTo>
                  <a:lnTo>
                    <a:pt x="227" y="895"/>
                  </a:lnTo>
                  <a:lnTo>
                    <a:pt x="227" y="895"/>
                  </a:lnTo>
                  <a:lnTo>
                    <a:pt x="225" y="893"/>
                  </a:lnTo>
                  <a:lnTo>
                    <a:pt x="225" y="893"/>
                  </a:lnTo>
                  <a:lnTo>
                    <a:pt x="223" y="891"/>
                  </a:lnTo>
                  <a:lnTo>
                    <a:pt x="222" y="891"/>
                  </a:lnTo>
                  <a:lnTo>
                    <a:pt x="219" y="889"/>
                  </a:lnTo>
                  <a:lnTo>
                    <a:pt x="220" y="889"/>
                  </a:lnTo>
                  <a:lnTo>
                    <a:pt x="217" y="887"/>
                  </a:lnTo>
                  <a:lnTo>
                    <a:pt x="208" y="884"/>
                  </a:lnTo>
                  <a:lnTo>
                    <a:pt x="209" y="884"/>
                  </a:lnTo>
                  <a:lnTo>
                    <a:pt x="205" y="882"/>
                  </a:lnTo>
                  <a:lnTo>
                    <a:pt x="204" y="882"/>
                  </a:lnTo>
                  <a:lnTo>
                    <a:pt x="199" y="880"/>
                  </a:lnTo>
                  <a:lnTo>
                    <a:pt x="198" y="880"/>
                  </a:lnTo>
                  <a:lnTo>
                    <a:pt x="192" y="878"/>
                  </a:lnTo>
                  <a:lnTo>
                    <a:pt x="191" y="878"/>
                  </a:lnTo>
                  <a:lnTo>
                    <a:pt x="184" y="877"/>
                  </a:lnTo>
                  <a:lnTo>
                    <a:pt x="182" y="877"/>
                  </a:lnTo>
                  <a:lnTo>
                    <a:pt x="176" y="877"/>
                  </a:lnTo>
                  <a:lnTo>
                    <a:pt x="176" y="877"/>
                  </a:lnTo>
                  <a:lnTo>
                    <a:pt x="168" y="877"/>
                  </a:lnTo>
                  <a:lnTo>
                    <a:pt x="158" y="879"/>
                  </a:lnTo>
                  <a:lnTo>
                    <a:pt x="158" y="880"/>
                  </a:lnTo>
                  <a:lnTo>
                    <a:pt x="150" y="881"/>
                  </a:lnTo>
                  <a:lnTo>
                    <a:pt x="149" y="882"/>
                  </a:lnTo>
                  <a:lnTo>
                    <a:pt x="142" y="885"/>
                  </a:lnTo>
                  <a:lnTo>
                    <a:pt x="140" y="886"/>
                  </a:lnTo>
                  <a:lnTo>
                    <a:pt x="134" y="890"/>
                  </a:lnTo>
                  <a:lnTo>
                    <a:pt x="132" y="890"/>
                  </a:lnTo>
                  <a:lnTo>
                    <a:pt x="126" y="895"/>
                  </a:lnTo>
                  <a:lnTo>
                    <a:pt x="125" y="896"/>
                  </a:lnTo>
                  <a:lnTo>
                    <a:pt x="118" y="901"/>
                  </a:lnTo>
                  <a:lnTo>
                    <a:pt x="117" y="903"/>
                  </a:lnTo>
                  <a:lnTo>
                    <a:pt x="109" y="912"/>
                  </a:lnTo>
                  <a:lnTo>
                    <a:pt x="101" y="929"/>
                  </a:lnTo>
                  <a:lnTo>
                    <a:pt x="99" y="943"/>
                  </a:lnTo>
                  <a:lnTo>
                    <a:pt x="101" y="957"/>
                  </a:lnTo>
                  <a:lnTo>
                    <a:pt x="113" y="974"/>
                  </a:lnTo>
                  <a:lnTo>
                    <a:pt x="127" y="982"/>
                  </a:lnTo>
                  <a:lnTo>
                    <a:pt x="130" y="983"/>
                  </a:lnTo>
                  <a:lnTo>
                    <a:pt x="143" y="987"/>
                  </a:lnTo>
                  <a:lnTo>
                    <a:pt x="163" y="988"/>
                  </a:lnTo>
                  <a:lnTo>
                    <a:pt x="164" y="987"/>
                  </a:lnTo>
                  <a:lnTo>
                    <a:pt x="173" y="987"/>
                  </a:lnTo>
                  <a:lnTo>
                    <a:pt x="175" y="986"/>
                  </a:lnTo>
                  <a:lnTo>
                    <a:pt x="184" y="984"/>
                  </a:lnTo>
                  <a:lnTo>
                    <a:pt x="184" y="984"/>
                  </a:lnTo>
                  <a:lnTo>
                    <a:pt x="194" y="982"/>
                  </a:lnTo>
                  <a:lnTo>
                    <a:pt x="194" y="982"/>
                  </a:lnTo>
                  <a:lnTo>
                    <a:pt x="203" y="979"/>
                  </a:lnTo>
                  <a:lnTo>
                    <a:pt x="204" y="979"/>
                  </a:lnTo>
                  <a:lnTo>
                    <a:pt x="213" y="975"/>
                  </a:lnTo>
                  <a:lnTo>
                    <a:pt x="213" y="975"/>
                  </a:lnTo>
                  <a:lnTo>
                    <a:pt x="229" y="968"/>
                  </a:lnTo>
                  <a:lnTo>
                    <a:pt x="230" y="968"/>
                  </a:lnTo>
                  <a:lnTo>
                    <a:pt x="243" y="961"/>
                  </a:lnTo>
                  <a:lnTo>
                    <a:pt x="254" y="952"/>
                  </a:lnTo>
                  <a:lnTo>
                    <a:pt x="235" y="936"/>
                  </a:lnTo>
                  <a:lnTo>
                    <a:pt x="218" y="943"/>
                  </a:lnTo>
                  <a:lnTo>
                    <a:pt x="218" y="943"/>
                  </a:lnTo>
                  <a:lnTo>
                    <a:pt x="202" y="950"/>
                  </a:lnTo>
                  <a:lnTo>
                    <a:pt x="203" y="949"/>
                  </a:lnTo>
                  <a:lnTo>
                    <a:pt x="194" y="953"/>
                  </a:lnTo>
                  <a:lnTo>
                    <a:pt x="195" y="953"/>
                  </a:lnTo>
                  <a:lnTo>
                    <a:pt x="186" y="956"/>
                  </a:lnTo>
                  <a:lnTo>
                    <a:pt x="187" y="955"/>
                  </a:lnTo>
                  <a:lnTo>
                    <a:pt x="177" y="958"/>
                  </a:lnTo>
                  <a:lnTo>
                    <a:pt x="178" y="958"/>
                  </a:lnTo>
                  <a:lnTo>
                    <a:pt x="169" y="960"/>
                  </a:lnTo>
                  <a:lnTo>
                    <a:pt x="170" y="960"/>
                  </a:lnTo>
                  <a:lnTo>
                    <a:pt x="161" y="961"/>
                  </a:lnTo>
                  <a:lnTo>
                    <a:pt x="163" y="961"/>
                  </a:lnTo>
                  <a:lnTo>
                    <a:pt x="147" y="961"/>
                  </a:lnTo>
                  <a:lnTo>
                    <a:pt x="150" y="961"/>
                  </a:lnTo>
                  <a:lnTo>
                    <a:pt x="136" y="958"/>
                  </a:lnTo>
                  <a:lnTo>
                    <a:pt x="139" y="959"/>
                  </a:lnTo>
                  <a:lnTo>
                    <a:pt x="129" y="954"/>
                  </a:lnTo>
                  <a:lnTo>
                    <a:pt x="134" y="958"/>
                  </a:lnTo>
                  <a:lnTo>
                    <a:pt x="125" y="946"/>
                  </a:lnTo>
                  <a:lnTo>
                    <a:pt x="127" y="952"/>
                  </a:lnTo>
                  <a:lnTo>
                    <a:pt x="126" y="942"/>
                  </a:lnTo>
                  <a:lnTo>
                    <a:pt x="126" y="945"/>
                  </a:lnTo>
                  <a:lnTo>
                    <a:pt x="127" y="936"/>
                  </a:lnTo>
                  <a:lnTo>
                    <a:pt x="126" y="940"/>
                  </a:lnTo>
                  <a:lnTo>
                    <a:pt x="131" y="927"/>
                  </a:lnTo>
                  <a:lnTo>
                    <a:pt x="129" y="930"/>
                  </a:lnTo>
                  <a:lnTo>
                    <a:pt x="138" y="920"/>
                  </a:lnTo>
                  <a:lnTo>
                    <a:pt x="137" y="921"/>
                  </a:lnTo>
                  <a:lnTo>
                    <a:pt x="143" y="916"/>
                  </a:lnTo>
                  <a:lnTo>
                    <a:pt x="142" y="917"/>
                  </a:lnTo>
                  <a:lnTo>
                    <a:pt x="148" y="912"/>
                  </a:lnTo>
                  <a:lnTo>
                    <a:pt x="147" y="913"/>
                  </a:lnTo>
                  <a:lnTo>
                    <a:pt x="154" y="909"/>
                  </a:lnTo>
                  <a:lnTo>
                    <a:pt x="152" y="910"/>
                  </a:lnTo>
                  <a:lnTo>
                    <a:pt x="159" y="907"/>
                  </a:lnTo>
                  <a:lnTo>
                    <a:pt x="158" y="907"/>
                  </a:lnTo>
                  <a:lnTo>
                    <a:pt x="165" y="905"/>
                  </a:lnTo>
                  <a:lnTo>
                    <a:pt x="164" y="905"/>
                  </a:lnTo>
                  <a:lnTo>
                    <a:pt x="171" y="904"/>
                  </a:lnTo>
                  <a:lnTo>
                    <a:pt x="168" y="904"/>
                  </a:lnTo>
                  <a:lnTo>
                    <a:pt x="176" y="904"/>
                  </a:lnTo>
                  <a:lnTo>
                    <a:pt x="176" y="904"/>
                  </a:lnTo>
                  <a:lnTo>
                    <a:pt x="182" y="904"/>
                  </a:lnTo>
                  <a:lnTo>
                    <a:pt x="181" y="904"/>
                  </a:lnTo>
                  <a:lnTo>
                    <a:pt x="187" y="905"/>
                  </a:lnTo>
                  <a:lnTo>
                    <a:pt x="186" y="904"/>
                  </a:lnTo>
                  <a:lnTo>
                    <a:pt x="191" y="906"/>
                  </a:lnTo>
                  <a:lnTo>
                    <a:pt x="190" y="906"/>
                  </a:lnTo>
                  <a:lnTo>
                    <a:pt x="196" y="907"/>
                  </a:lnTo>
                  <a:lnTo>
                    <a:pt x="195" y="907"/>
                  </a:lnTo>
                  <a:lnTo>
                    <a:pt x="199" y="909"/>
                  </a:lnTo>
                  <a:lnTo>
                    <a:pt x="200" y="909"/>
                  </a:lnTo>
                  <a:lnTo>
                    <a:pt x="205" y="911"/>
                  </a:lnTo>
                  <a:lnTo>
                    <a:pt x="201" y="909"/>
                  </a:lnTo>
                  <a:lnTo>
                    <a:pt x="204" y="911"/>
                  </a:lnTo>
                  <a:lnTo>
                    <a:pt x="205" y="911"/>
                  </a:lnTo>
                  <a:lnTo>
                    <a:pt x="207" y="913"/>
                  </a:lnTo>
                  <a:lnTo>
                    <a:pt x="206" y="912"/>
                  </a:lnTo>
                  <a:lnTo>
                    <a:pt x="208" y="914"/>
                  </a:lnTo>
                  <a:lnTo>
                    <a:pt x="208" y="914"/>
                  </a:lnTo>
                  <a:lnTo>
                    <a:pt x="210" y="916"/>
                  </a:lnTo>
                  <a:lnTo>
                    <a:pt x="211" y="916"/>
                  </a:lnTo>
                  <a:lnTo>
                    <a:pt x="214" y="918"/>
                  </a:lnTo>
                  <a:lnTo>
                    <a:pt x="212" y="916"/>
                  </a:lnTo>
                  <a:lnTo>
                    <a:pt x="214" y="919"/>
                  </a:lnTo>
                  <a:lnTo>
                    <a:pt x="219" y="923"/>
                  </a:lnTo>
                  <a:lnTo>
                    <a:pt x="217" y="922"/>
                  </a:lnTo>
                  <a:lnTo>
                    <a:pt x="219" y="923"/>
                  </a:lnTo>
                  <a:lnTo>
                    <a:pt x="240" y="907"/>
                  </a:lnTo>
                  <a:lnTo>
                    <a:pt x="240" y="908"/>
                  </a:lnTo>
                  <a:lnTo>
                    <a:pt x="239" y="904"/>
                  </a:lnTo>
                  <a:lnTo>
                    <a:pt x="239" y="904"/>
                  </a:lnTo>
                  <a:lnTo>
                    <a:pt x="237" y="901"/>
                  </a:lnTo>
                  <a:lnTo>
                    <a:pt x="237" y="901"/>
                  </a:lnTo>
                  <a:lnTo>
                    <a:pt x="236" y="895"/>
                  </a:lnTo>
                  <a:lnTo>
                    <a:pt x="236" y="896"/>
                  </a:lnTo>
                  <a:lnTo>
                    <a:pt x="234" y="888"/>
                  </a:lnTo>
                  <a:lnTo>
                    <a:pt x="234" y="888"/>
                  </a:lnTo>
                  <a:lnTo>
                    <a:pt x="232" y="877"/>
                  </a:lnTo>
                  <a:lnTo>
                    <a:pt x="232" y="877"/>
                  </a:lnTo>
                  <a:lnTo>
                    <a:pt x="229" y="864"/>
                  </a:lnTo>
                  <a:lnTo>
                    <a:pt x="229" y="864"/>
                  </a:lnTo>
                  <a:lnTo>
                    <a:pt x="226" y="849"/>
                  </a:lnTo>
                  <a:lnTo>
                    <a:pt x="226" y="849"/>
                  </a:lnTo>
                  <a:lnTo>
                    <a:pt x="222" y="830"/>
                  </a:lnTo>
                  <a:lnTo>
                    <a:pt x="222" y="830"/>
                  </a:lnTo>
                  <a:lnTo>
                    <a:pt x="217" y="810"/>
                  </a:lnTo>
                  <a:lnTo>
                    <a:pt x="217" y="810"/>
                  </a:lnTo>
                  <a:lnTo>
                    <a:pt x="212" y="785"/>
                  </a:lnTo>
                  <a:lnTo>
                    <a:pt x="212" y="786"/>
                  </a:lnTo>
                  <a:lnTo>
                    <a:pt x="208" y="759"/>
                  </a:lnTo>
                  <a:lnTo>
                    <a:pt x="208" y="759"/>
                  </a:lnTo>
                  <a:lnTo>
                    <a:pt x="202" y="729"/>
                  </a:lnTo>
                  <a:lnTo>
                    <a:pt x="202" y="729"/>
                  </a:lnTo>
                  <a:lnTo>
                    <a:pt x="196" y="698"/>
                  </a:lnTo>
                  <a:lnTo>
                    <a:pt x="196" y="698"/>
                  </a:lnTo>
                  <a:lnTo>
                    <a:pt x="189" y="664"/>
                  </a:lnTo>
                  <a:lnTo>
                    <a:pt x="189" y="664"/>
                  </a:lnTo>
                  <a:lnTo>
                    <a:pt x="182" y="628"/>
                  </a:lnTo>
                  <a:lnTo>
                    <a:pt x="182" y="628"/>
                  </a:lnTo>
                  <a:lnTo>
                    <a:pt x="175" y="591"/>
                  </a:lnTo>
                  <a:lnTo>
                    <a:pt x="175" y="591"/>
                  </a:lnTo>
                  <a:lnTo>
                    <a:pt x="168" y="554"/>
                  </a:lnTo>
                  <a:lnTo>
                    <a:pt x="168" y="553"/>
                  </a:lnTo>
                  <a:lnTo>
                    <a:pt x="160" y="515"/>
                  </a:lnTo>
                  <a:lnTo>
                    <a:pt x="160" y="515"/>
                  </a:lnTo>
                  <a:lnTo>
                    <a:pt x="151" y="477"/>
                  </a:lnTo>
                  <a:lnTo>
                    <a:pt x="151" y="476"/>
                  </a:lnTo>
                  <a:lnTo>
                    <a:pt x="142" y="438"/>
                  </a:lnTo>
                  <a:lnTo>
                    <a:pt x="142" y="438"/>
                  </a:lnTo>
                  <a:lnTo>
                    <a:pt x="132" y="400"/>
                  </a:lnTo>
                  <a:lnTo>
                    <a:pt x="132" y="400"/>
                  </a:lnTo>
                  <a:lnTo>
                    <a:pt x="122" y="362"/>
                  </a:lnTo>
                  <a:lnTo>
                    <a:pt x="122" y="361"/>
                  </a:lnTo>
                  <a:lnTo>
                    <a:pt x="112" y="324"/>
                  </a:lnTo>
                  <a:lnTo>
                    <a:pt x="112" y="324"/>
                  </a:lnTo>
                  <a:lnTo>
                    <a:pt x="102" y="287"/>
                  </a:lnTo>
                  <a:lnTo>
                    <a:pt x="102" y="287"/>
                  </a:lnTo>
                  <a:lnTo>
                    <a:pt x="91" y="252"/>
                  </a:lnTo>
                  <a:lnTo>
                    <a:pt x="92" y="252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74" y="187"/>
                  </a:lnTo>
                  <a:lnTo>
                    <a:pt x="73" y="186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56" y="132"/>
                  </a:lnTo>
                  <a:lnTo>
                    <a:pt x="56" y="131"/>
                  </a:lnTo>
                  <a:lnTo>
                    <a:pt x="49" y="108"/>
                  </a:lnTo>
                  <a:lnTo>
                    <a:pt x="49" y="109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7" y="71"/>
                  </a:lnTo>
                  <a:lnTo>
                    <a:pt x="37" y="72"/>
                  </a:lnTo>
                  <a:lnTo>
                    <a:pt x="34" y="57"/>
                  </a:lnTo>
                  <a:lnTo>
                    <a:pt x="33" y="56"/>
                  </a:lnTo>
                  <a:lnTo>
                    <a:pt x="29" y="44"/>
                  </a:lnTo>
                  <a:lnTo>
                    <a:pt x="30" y="45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4" y="25"/>
                  </a:lnTo>
                  <a:lnTo>
                    <a:pt x="25" y="26"/>
                  </a:lnTo>
                  <a:lnTo>
                    <a:pt x="23" y="18"/>
                  </a:lnTo>
                  <a:lnTo>
                    <a:pt x="23" y="17"/>
                  </a:lnTo>
                  <a:lnTo>
                    <a:pt x="21" y="11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8" y="2"/>
                  </a:lnTo>
                  <a:lnTo>
                    <a:pt x="18" y="3"/>
                  </a:lnTo>
                  <a:lnTo>
                    <a:pt x="17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1" name="Freeform 22"/>
            <p:cNvSpPr>
              <a:spLocks/>
            </p:cNvSpPr>
            <p:nvPr/>
          </p:nvSpPr>
          <p:spPr bwMode="auto">
            <a:xfrm>
              <a:off x="7308850" y="2616200"/>
              <a:ext cx="763588" cy="1244600"/>
            </a:xfrm>
            <a:custGeom>
              <a:avLst/>
              <a:gdLst>
                <a:gd name="T0" fmla="*/ 30 w 481"/>
                <a:gd name="T1" fmla="*/ 6 h 784"/>
                <a:gd name="T2" fmla="*/ 16 w 481"/>
                <a:gd name="T3" fmla="*/ 28 h 784"/>
                <a:gd name="T4" fmla="*/ 59 w 481"/>
                <a:gd name="T5" fmla="*/ 50 h 784"/>
                <a:gd name="T6" fmla="*/ 148 w 481"/>
                <a:gd name="T7" fmla="*/ 81 h 784"/>
                <a:gd name="T8" fmla="*/ 264 w 481"/>
                <a:gd name="T9" fmla="*/ 113 h 784"/>
                <a:gd name="T10" fmla="*/ 369 w 481"/>
                <a:gd name="T11" fmla="*/ 148 h 784"/>
                <a:gd name="T12" fmla="*/ 435 w 481"/>
                <a:gd name="T13" fmla="*/ 181 h 784"/>
                <a:gd name="T14" fmla="*/ 455 w 481"/>
                <a:gd name="T15" fmla="*/ 210 h 784"/>
                <a:gd name="T16" fmla="*/ 428 w 481"/>
                <a:gd name="T17" fmla="*/ 262 h 784"/>
                <a:gd name="T18" fmla="*/ 355 w 481"/>
                <a:gd name="T19" fmla="*/ 345 h 784"/>
                <a:gd name="T20" fmla="*/ 266 w 481"/>
                <a:gd name="T21" fmla="*/ 450 h 784"/>
                <a:gd name="T22" fmla="*/ 194 w 481"/>
                <a:gd name="T23" fmla="*/ 553 h 784"/>
                <a:gd name="T24" fmla="*/ 152 w 481"/>
                <a:gd name="T25" fmla="*/ 613 h 784"/>
                <a:gd name="T26" fmla="*/ 161 w 481"/>
                <a:gd name="T27" fmla="*/ 634 h 784"/>
                <a:gd name="T28" fmla="*/ 166 w 481"/>
                <a:gd name="T29" fmla="*/ 625 h 784"/>
                <a:gd name="T30" fmla="*/ 174 w 481"/>
                <a:gd name="T31" fmla="*/ 608 h 784"/>
                <a:gd name="T32" fmla="*/ 177 w 481"/>
                <a:gd name="T33" fmla="*/ 593 h 784"/>
                <a:gd name="T34" fmla="*/ 146 w 481"/>
                <a:gd name="T35" fmla="*/ 576 h 784"/>
                <a:gd name="T36" fmla="*/ 110 w 481"/>
                <a:gd name="T37" fmla="*/ 585 h 784"/>
                <a:gd name="T38" fmla="*/ 63 w 481"/>
                <a:gd name="T39" fmla="*/ 615 h 784"/>
                <a:gd name="T40" fmla="*/ 19 w 481"/>
                <a:gd name="T41" fmla="*/ 665 h 784"/>
                <a:gd name="T42" fmla="*/ 0 w 481"/>
                <a:gd name="T43" fmla="*/ 725 h 784"/>
                <a:gd name="T44" fmla="*/ 37 w 481"/>
                <a:gd name="T45" fmla="*/ 780 h 784"/>
                <a:gd name="T46" fmla="*/ 107 w 481"/>
                <a:gd name="T47" fmla="*/ 767 h 784"/>
                <a:gd name="T48" fmla="*/ 153 w 481"/>
                <a:gd name="T49" fmla="*/ 723 h 784"/>
                <a:gd name="T50" fmla="*/ 174 w 481"/>
                <a:gd name="T51" fmla="*/ 678 h 784"/>
                <a:gd name="T52" fmla="*/ 163 w 481"/>
                <a:gd name="T53" fmla="*/ 640 h 784"/>
                <a:gd name="T54" fmla="*/ 132 w 481"/>
                <a:gd name="T55" fmla="*/ 630 h 784"/>
                <a:gd name="T56" fmla="*/ 100 w 481"/>
                <a:gd name="T57" fmla="*/ 632 h 784"/>
                <a:gd name="T58" fmla="*/ 96 w 481"/>
                <a:gd name="T59" fmla="*/ 647 h 784"/>
                <a:gd name="T60" fmla="*/ 133 w 481"/>
                <a:gd name="T61" fmla="*/ 657 h 784"/>
                <a:gd name="T62" fmla="*/ 143 w 481"/>
                <a:gd name="T63" fmla="*/ 659 h 784"/>
                <a:gd name="T64" fmla="*/ 148 w 481"/>
                <a:gd name="T65" fmla="*/ 668 h 784"/>
                <a:gd name="T66" fmla="*/ 139 w 481"/>
                <a:gd name="T67" fmla="*/ 697 h 784"/>
                <a:gd name="T68" fmla="*/ 106 w 481"/>
                <a:gd name="T69" fmla="*/ 737 h 784"/>
                <a:gd name="T70" fmla="*/ 63 w 481"/>
                <a:gd name="T71" fmla="*/ 759 h 784"/>
                <a:gd name="T72" fmla="*/ 33 w 481"/>
                <a:gd name="T73" fmla="*/ 749 h 784"/>
                <a:gd name="T74" fmla="*/ 25 w 481"/>
                <a:gd name="T75" fmla="*/ 714 h 784"/>
                <a:gd name="T76" fmla="*/ 49 w 481"/>
                <a:gd name="T77" fmla="*/ 666 h 784"/>
                <a:gd name="T78" fmla="*/ 90 w 481"/>
                <a:gd name="T79" fmla="*/ 625 h 784"/>
                <a:gd name="T80" fmla="*/ 128 w 481"/>
                <a:gd name="T81" fmla="*/ 605 h 784"/>
                <a:gd name="T82" fmla="*/ 151 w 481"/>
                <a:gd name="T83" fmla="*/ 601 h 784"/>
                <a:gd name="T84" fmla="*/ 151 w 481"/>
                <a:gd name="T85" fmla="*/ 593 h 784"/>
                <a:gd name="T86" fmla="*/ 149 w 481"/>
                <a:gd name="T87" fmla="*/ 598 h 784"/>
                <a:gd name="T88" fmla="*/ 143 w 481"/>
                <a:gd name="T89" fmla="*/ 614 h 784"/>
                <a:gd name="T90" fmla="*/ 135 w 481"/>
                <a:gd name="T91" fmla="*/ 636 h 784"/>
                <a:gd name="T92" fmla="*/ 181 w 481"/>
                <a:gd name="T93" fmla="*/ 619 h 784"/>
                <a:gd name="T94" fmla="*/ 231 w 481"/>
                <a:gd name="T95" fmla="*/ 545 h 784"/>
                <a:gd name="T96" fmla="*/ 309 w 481"/>
                <a:gd name="T97" fmla="*/ 439 h 784"/>
                <a:gd name="T98" fmla="*/ 396 w 481"/>
                <a:gd name="T99" fmla="*/ 339 h 784"/>
                <a:gd name="T100" fmla="*/ 461 w 481"/>
                <a:gd name="T101" fmla="*/ 261 h 784"/>
                <a:gd name="T102" fmla="*/ 474 w 481"/>
                <a:gd name="T103" fmla="*/ 185 h 784"/>
                <a:gd name="T104" fmla="*/ 420 w 481"/>
                <a:gd name="T105" fmla="*/ 141 h 784"/>
                <a:gd name="T106" fmla="*/ 328 w 481"/>
                <a:gd name="T107" fmla="*/ 105 h 784"/>
                <a:gd name="T108" fmla="*/ 212 w 481"/>
                <a:gd name="T109" fmla="*/ 70 h 784"/>
                <a:gd name="T110" fmla="*/ 107 w 481"/>
                <a:gd name="T111" fmla="*/ 40 h 784"/>
                <a:gd name="T112" fmla="*/ 44 w 481"/>
                <a:gd name="T113" fmla="*/ 15 h 784"/>
                <a:gd name="T114" fmla="*/ 23 w 481"/>
                <a:gd name="T115" fmla="*/ 21 h 784"/>
                <a:gd name="T116" fmla="*/ 32 w 481"/>
                <a:gd name="T117" fmla="*/ 2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1" h="784">
                  <a:moveTo>
                    <a:pt x="53" y="24"/>
                  </a:moveTo>
                  <a:lnTo>
                    <a:pt x="43" y="16"/>
                  </a:lnTo>
                  <a:lnTo>
                    <a:pt x="42" y="16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9" y="6"/>
                  </a:lnTo>
                  <a:lnTo>
                    <a:pt x="27" y="4"/>
                  </a:lnTo>
                  <a:lnTo>
                    <a:pt x="29" y="6"/>
                  </a:lnTo>
                  <a:lnTo>
                    <a:pt x="28" y="4"/>
                  </a:lnTo>
                  <a:lnTo>
                    <a:pt x="21" y="0"/>
                  </a:lnTo>
                  <a:lnTo>
                    <a:pt x="9" y="20"/>
                  </a:lnTo>
                  <a:lnTo>
                    <a:pt x="15" y="27"/>
                  </a:lnTo>
                  <a:lnTo>
                    <a:pt x="16" y="28"/>
                  </a:lnTo>
                  <a:lnTo>
                    <a:pt x="22" y="31"/>
                  </a:lnTo>
                  <a:lnTo>
                    <a:pt x="23" y="32"/>
                  </a:lnTo>
                  <a:lnTo>
                    <a:pt x="31" y="37"/>
                  </a:lnTo>
                  <a:lnTo>
                    <a:pt x="32" y="37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58" y="50"/>
                  </a:lnTo>
                  <a:lnTo>
                    <a:pt x="59" y="50"/>
                  </a:lnTo>
                  <a:lnTo>
                    <a:pt x="76" y="57"/>
                  </a:lnTo>
                  <a:lnTo>
                    <a:pt x="77" y="57"/>
                  </a:lnTo>
                  <a:lnTo>
                    <a:pt x="98" y="65"/>
                  </a:lnTo>
                  <a:lnTo>
                    <a:pt x="98" y="65"/>
                  </a:lnTo>
                  <a:lnTo>
                    <a:pt x="122" y="73"/>
                  </a:lnTo>
                  <a:lnTo>
                    <a:pt x="122" y="73"/>
                  </a:lnTo>
                  <a:lnTo>
                    <a:pt x="147" y="80"/>
                  </a:lnTo>
                  <a:lnTo>
                    <a:pt x="148" y="81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5" y="96"/>
                  </a:lnTo>
                  <a:lnTo>
                    <a:pt x="205" y="96"/>
                  </a:lnTo>
                  <a:lnTo>
                    <a:pt x="235" y="105"/>
                  </a:lnTo>
                  <a:lnTo>
                    <a:pt x="235" y="105"/>
                  </a:lnTo>
                  <a:lnTo>
                    <a:pt x="264" y="113"/>
                  </a:lnTo>
                  <a:lnTo>
                    <a:pt x="264" y="113"/>
                  </a:lnTo>
                  <a:lnTo>
                    <a:pt x="292" y="122"/>
                  </a:lnTo>
                  <a:lnTo>
                    <a:pt x="292" y="122"/>
                  </a:lnTo>
                  <a:lnTo>
                    <a:pt x="319" y="131"/>
                  </a:lnTo>
                  <a:lnTo>
                    <a:pt x="319" y="130"/>
                  </a:lnTo>
                  <a:lnTo>
                    <a:pt x="346" y="139"/>
                  </a:lnTo>
                  <a:lnTo>
                    <a:pt x="345" y="139"/>
                  </a:lnTo>
                  <a:lnTo>
                    <a:pt x="369" y="148"/>
                  </a:lnTo>
                  <a:lnTo>
                    <a:pt x="369" y="148"/>
                  </a:lnTo>
                  <a:lnTo>
                    <a:pt x="390" y="157"/>
                  </a:lnTo>
                  <a:lnTo>
                    <a:pt x="389" y="157"/>
                  </a:lnTo>
                  <a:lnTo>
                    <a:pt x="408" y="166"/>
                  </a:lnTo>
                  <a:lnTo>
                    <a:pt x="407" y="165"/>
                  </a:lnTo>
                  <a:lnTo>
                    <a:pt x="423" y="174"/>
                  </a:lnTo>
                  <a:lnTo>
                    <a:pt x="423" y="174"/>
                  </a:lnTo>
                  <a:lnTo>
                    <a:pt x="437" y="183"/>
                  </a:lnTo>
                  <a:lnTo>
                    <a:pt x="435" y="181"/>
                  </a:lnTo>
                  <a:lnTo>
                    <a:pt x="445" y="190"/>
                  </a:lnTo>
                  <a:lnTo>
                    <a:pt x="444" y="189"/>
                  </a:lnTo>
                  <a:lnTo>
                    <a:pt x="451" y="199"/>
                  </a:lnTo>
                  <a:lnTo>
                    <a:pt x="450" y="196"/>
                  </a:lnTo>
                  <a:lnTo>
                    <a:pt x="454" y="206"/>
                  </a:lnTo>
                  <a:lnTo>
                    <a:pt x="453" y="202"/>
                  </a:lnTo>
                  <a:lnTo>
                    <a:pt x="455" y="214"/>
                  </a:lnTo>
                  <a:lnTo>
                    <a:pt x="455" y="210"/>
                  </a:lnTo>
                  <a:lnTo>
                    <a:pt x="452" y="222"/>
                  </a:lnTo>
                  <a:lnTo>
                    <a:pt x="453" y="219"/>
                  </a:lnTo>
                  <a:lnTo>
                    <a:pt x="447" y="233"/>
                  </a:lnTo>
                  <a:lnTo>
                    <a:pt x="448" y="231"/>
                  </a:lnTo>
                  <a:lnTo>
                    <a:pt x="439" y="247"/>
                  </a:lnTo>
                  <a:lnTo>
                    <a:pt x="440" y="246"/>
                  </a:lnTo>
                  <a:lnTo>
                    <a:pt x="427" y="263"/>
                  </a:lnTo>
                  <a:lnTo>
                    <a:pt x="428" y="262"/>
                  </a:lnTo>
                  <a:lnTo>
                    <a:pt x="413" y="280"/>
                  </a:lnTo>
                  <a:lnTo>
                    <a:pt x="413" y="280"/>
                  </a:lnTo>
                  <a:lnTo>
                    <a:pt x="396" y="299"/>
                  </a:lnTo>
                  <a:lnTo>
                    <a:pt x="395" y="300"/>
                  </a:lnTo>
                  <a:lnTo>
                    <a:pt x="376" y="322"/>
                  </a:lnTo>
                  <a:lnTo>
                    <a:pt x="376" y="321"/>
                  </a:lnTo>
                  <a:lnTo>
                    <a:pt x="355" y="345"/>
                  </a:lnTo>
                  <a:lnTo>
                    <a:pt x="355" y="345"/>
                  </a:lnTo>
                  <a:lnTo>
                    <a:pt x="332" y="370"/>
                  </a:lnTo>
                  <a:lnTo>
                    <a:pt x="332" y="370"/>
                  </a:lnTo>
                  <a:lnTo>
                    <a:pt x="310" y="396"/>
                  </a:lnTo>
                  <a:lnTo>
                    <a:pt x="310" y="396"/>
                  </a:lnTo>
                  <a:lnTo>
                    <a:pt x="288" y="423"/>
                  </a:lnTo>
                  <a:lnTo>
                    <a:pt x="288" y="423"/>
                  </a:lnTo>
                  <a:lnTo>
                    <a:pt x="267" y="450"/>
                  </a:lnTo>
                  <a:lnTo>
                    <a:pt x="266" y="450"/>
                  </a:lnTo>
                  <a:lnTo>
                    <a:pt x="246" y="478"/>
                  </a:lnTo>
                  <a:lnTo>
                    <a:pt x="246" y="478"/>
                  </a:lnTo>
                  <a:lnTo>
                    <a:pt x="227" y="505"/>
                  </a:lnTo>
                  <a:lnTo>
                    <a:pt x="227" y="505"/>
                  </a:lnTo>
                  <a:lnTo>
                    <a:pt x="210" y="530"/>
                  </a:lnTo>
                  <a:lnTo>
                    <a:pt x="210" y="530"/>
                  </a:lnTo>
                  <a:lnTo>
                    <a:pt x="194" y="553"/>
                  </a:lnTo>
                  <a:lnTo>
                    <a:pt x="194" y="553"/>
                  </a:lnTo>
                  <a:lnTo>
                    <a:pt x="181" y="573"/>
                  </a:lnTo>
                  <a:lnTo>
                    <a:pt x="181" y="573"/>
                  </a:lnTo>
                  <a:lnTo>
                    <a:pt x="169" y="590"/>
                  </a:lnTo>
                  <a:lnTo>
                    <a:pt x="169" y="589"/>
                  </a:lnTo>
                  <a:lnTo>
                    <a:pt x="159" y="603"/>
                  </a:lnTo>
                  <a:lnTo>
                    <a:pt x="159" y="603"/>
                  </a:lnTo>
                  <a:lnTo>
                    <a:pt x="152" y="614"/>
                  </a:lnTo>
                  <a:lnTo>
                    <a:pt x="152" y="613"/>
                  </a:lnTo>
                  <a:lnTo>
                    <a:pt x="147" y="620"/>
                  </a:lnTo>
                  <a:lnTo>
                    <a:pt x="146" y="620"/>
                  </a:lnTo>
                  <a:lnTo>
                    <a:pt x="142" y="625"/>
                  </a:lnTo>
                  <a:lnTo>
                    <a:pt x="143" y="624"/>
                  </a:lnTo>
                  <a:lnTo>
                    <a:pt x="141" y="627"/>
                  </a:lnTo>
                  <a:lnTo>
                    <a:pt x="150" y="623"/>
                  </a:lnTo>
                  <a:lnTo>
                    <a:pt x="148" y="623"/>
                  </a:lnTo>
                  <a:lnTo>
                    <a:pt x="161" y="634"/>
                  </a:lnTo>
                  <a:lnTo>
                    <a:pt x="160" y="640"/>
                  </a:lnTo>
                  <a:lnTo>
                    <a:pt x="161" y="637"/>
                  </a:lnTo>
                  <a:lnTo>
                    <a:pt x="161" y="637"/>
                  </a:lnTo>
                  <a:lnTo>
                    <a:pt x="163" y="634"/>
                  </a:lnTo>
                  <a:lnTo>
                    <a:pt x="164" y="632"/>
                  </a:lnTo>
                  <a:lnTo>
                    <a:pt x="165" y="628"/>
                  </a:lnTo>
                  <a:lnTo>
                    <a:pt x="164" y="629"/>
                  </a:lnTo>
                  <a:lnTo>
                    <a:pt x="166" y="625"/>
                  </a:lnTo>
                  <a:lnTo>
                    <a:pt x="167" y="624"/>
                  </a:lnTo>
                  <a:lnTo>
                    <a:pt x="168" y="620"/>
                  </a:lnTo>
                  <a:lnTo>
                    <a:pt x="168" y="621"/>
                  </a:lnTo>
                  <a:lnTo>
                    <a:pt x="170" y="616"/>
                  </a:lnTo>
                  <a:lnTo>
                    <a:pt x="170" y="616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5" y="605"/>
                  </a:lnTo>
                  <a:lnTo>
                    <a:pt x="175" y="603"/>
                  </a:lnTo>
                  <a:lnTo>
                    <a:pt x="176" y="600"/>
                  </a:lnTo>
                  <a:lnTo>
                    <a:pt x="176" y="601"/>
                  </a:lnTo>
                  <a:lnTo>
                    <a:pt x="177" y="599"/>
                  </a:lnTo>
                  <a:lnTo>
                    <a:pt x="177" y="593"/>
                  </a:lnTo>
                  <a:lnTo>
                    <a:pt x="177" y="593"/>
                  </a:lnTo>
                  <a:lnTo>
                    <a:pt x="177" y="590"/>
                  </a:lnTo>
                  <a:lnTo>
                    <a:pt x="165" y="577"/>
                  </a:lnTo>
                  <a:lnTo>
                    <a:pt x="157" y="576"/>
                  </a:lnTo>
                  <a:lnTo>
                    <a:pt x="159" y="576"/>
                  </a:lnTo>
                  <a:lnTo>
                    <a:pt x="155" y="576"/>
                  </a:lnTo>
                  <a:lnTo>
                    <a:pt x="153" y="576"/>
                  </a:lnTo>
                  <a:lnTo>
                    <a:pt x="147" y="576"/>
                  </a:lnTo>
                  <a:lnTo>
                    <a:pt x="146" y="576"/>
                  </a:lnTo>
                  <a:lnTo>
                    <a:pt x="139" y="576"/>
                  </a:lnTo>
                  <a:lnTo>
                    <a:pt x="139" y="576"/>
                  </a:lnTo>
                  <a:lnTo>
                    <a:pt x="131" y="578"/>
                  </a:lnTo>
                  <a:lnTo>
                    <a:pt x="130" y="578"/>
                  </a:lnTo>
                  <a:lnTo>
                    <a:pt x="121" y="581"/>
                  </a:lnTo>
                  <a:lnTo>
                    <a:pt x="121" y="581"/>
                  </a:lnTo>
                  <a:lnTo>
                    <a:pt x="111" y="584"/>
                  </a:lnTo>
                  <a:lnTo>
                    <a:pt x="110" y="585"/>
                  </a:lnTo>
                  <a:lnTo>
                    <a:pt x="100" y="590"/>
                  </a:lnTo>
                  <a:lnTo>
                    <a:pt x="99" y="590"/>
                  </a:lnTo>
                  <a:lnTo>
                    <a:pt x="88" y="596"/>
                  </a:lnTo>
                  <a:lnTo>
                    <a:pt x="87" y="597"/>
                  </a:lnTo>
                  <a:lnTo>
                    <a:pt x="76" y="604"/>
                  </a:lnTo>
                  <a:lnTo>
                    <a:pt x="75" y="605"/>
                  </a:lnTo>
                  <a:lnTo>
                    <a:pt x="64" y="614"/>
                  </a:lnTo>
                  <a:lnTo>
                    <a:pt x="63" y="615"/>
                  </a:lnTo>
                  <a:lnTo>
                    <a:pt x="52" y="625"/>
                  </a:lnTo>
                  <a:lnTo>
                    <a:pt x="51" y="626"/>
                  </a:lnTo>
                  <a:lnTo>
                    <a:pt x="40" y="637"/>
                  </a:lnTo>
                  <a:lnTo>
                    <a:pt x="40" y="638"/>
                  </a:lnTo>
                  <a:lnTo>
                    <a:pt x="30" y="650"/>
                  </a:lnTo>
                  <a:lnTo>
                    <a:pt x="29" y="651"/>
                  </a:lnTo>
                  <a:lnTo>
                    <a:pt x="20" y="664"/>
                  </a:lnTo>
                  <a:lnTo>
                    <a:pt x="19" y="665"/>
                  </a:lnTo>
                  <a:lnTo>
                    <a:pt x="12" y="678"/>
                  </a:lnTo>
                  <a:lnTo>
                    <a:pt x="11" y="679"/>
                  </a:lnTo>
                  <a:lnTo>
                    <a:pt x="5" y="693"/>
                  </a:lnTo>
                  <a:lnTo>
                    <a:pt x="5" y="695"/>
                  </a:lnTo>
                  <a:lnTo>
                    <a:pt x="1" y="708"/>
                  </a:lnTo>
                  <a:lnTo>
                    <a:pt x="1" y="710"/>
                  </a:lnTo>
                  <a:lnTo>
                    <a:pt x="0" y="723"/>
                  </a:lnTo>
                  <a:lnTo>
                    <a:pt x="0" y="725"/>
                  </a:lnTo>
                  <a:lnTo>
                    <a:pt x="1" y="737"/>
                  </a:lnTo>
                  <a:lnTo>
                    <a:pt x="1" y="739"/>
                  </a:lnTo>
                  <a:lnTo>
                    <a:pt x="5" y="750"/>
                  </a:lnTo>
                  <a:lnTo>
                    <a:pt x="13" y="763"/>
                  </a:lnTo>
                  <a:lnTo>
                    <a:pt x="14" y="765"/>
                  </a:lnTo>
                  <a:lnTo>
                    <a:pt x="22" y="772"/>
                  </a:lnTo>
                  <a:lnTo>
                    <a:pt x="34" y="779"/>
                  </a:lnTo>
                  <a:lnTo>
                    <a:pt x="37" y="780"/>
                  </a:lnTo>
                  <a:lnTo>
                    <a:pt x="48" y="783"/>
                  </a:lnTo>
                  <a:lnTo>
                    <a:pt x="63" y="784"/>
                  </a:lnTo>
                  <a:lnTo>
                    <a:pt x="66" y="783"/>
                  </a:lnTo>
                  <a:lnTo>
                    <a:pt x="79" y="780"/>
                  </a:lnTo>
                  <a:lnTo>
                    <a:pt x="81" y="780"/>
                  </a:lnTo>
                  <a:lnTo>
                    <a:pt x="93" y="775"/>
                  </a:lnTo>
                  <a:lnTo>
                    <a:pt x="95" y="774"/>
                  </a:lnTo>
                  <a:lnTo>
                    <a:pt x="107" y="767"/>
                  </a:lnTo>
                  <a:lnTo>
                    <a:pt x="109" y="766"/>
                  </a:lnTo>
                  <a:lnTo>
                    <a:pt x="121" y="758"/>
                  </a:lnTo>
                  <a:lnTo>
                    <a:pt x="122" y="756"/>
                  </a:lnTo>
                  <a:lnTo>
                    <a:pt x="133" y="746"/>
                  </a:lnTo>
                  <a:lnTo>
                    <a:pt x="133" y="746"/>
                  </a:lnTo>
                  <a:lnTo>
                    <a:pt x="144" y="735"/>
                  </a:lnTo>
                  <a:lnTo>
                    <a:pt x="144" y="734"/>
                  </a:lnTo>
                  <a:lnTo>
                    <a:pt x="153" y="723"/>
                  </a:lnTo>
                  <a:lnTo>
                    <a:pt x="153" y="722"/>
                  </a:lnTo>
                  <a:lnTo>
                    <a:pt x="160" y="712"/>
                  </a:lnTo>
                  <a:lnTo>
                    <a:pt x="161" y="710"/>
                  </a:lnTo>
                  <a:lnTo>
                    <a:pt x="166" y="700"/>
                  </a:lnTo>
                  <a:lnTo>
                    <a:pt x="166" y="700"/>
                  </a:lnTo>
                  <a:lnTo>
                    <a:pt x="171" y="691"/>
                  </a:lnTo>
                  <a:lnTo>
                    <a:pt x="173" y="679"/>
                  </a:lnTo>
                  <a:lnTo>
                    <a:pt x="174" y="678"/>
                  </a:lnTo>
                  <a:lnTo>
                    <a:pt x="175" y="671"/>
                  </a:lnTo>
                  <a:lnTo>
                    <a:pt x="175" y="668"/>
                  </a:lnTo>
                  <a:lnTo>
                    <a:pt x="174" y="661"/>
                  </a:lnTo>
                  <a:lnTo>
                    <a:pt x="174" y="660"/>
                  </a:lnTo>
                  <a:lnTo>
                    <a:pt x="172" y="654"/>
                  </a:lnTo>
                  <a:lnTo>
                    <a:pt x="168" y="645"/>
                  </a:lnTo>
                  <a:lnTo>
                    <a:pt x="166" y="644"/>
                  </a:lnTo>
                  <a:lnTo>
                    <a:pt x="163" y="640"/>
                  </a:lnTo>
                  <a:lnTo>
                    <a:pt x="156" y="635"/>
                  </a:lnTo>
                  <a:lnTo>
                    <a:pt x="153" y="634"/>
                  </a:lnTo>
                  <a:lnTo>
                    <a:pt x="149" y="632"/>
                  </a:lnTo>
                  <a:lnTo>
                    <a:pt x="146" y="631"/>
                  </a:lnTo>
                  <a:lnTo>
                    <a:pt x="141" y="630"/>
                  </a:lnTo>
                  <a:lnTo>
                    <a:pt x="138" y="630"/>
                  </a:lnTo>
                  <a:lnTo>
                    <a:pt x="133" y="630"/>
                  </a:lnTo>
                  <a:lnTo>
                    <a:pt x="132" y="630"/>
                  </a:lnTo>
                  <a:lnTo>
                    <a:pt x="126" y="630"/>
                  </a:lnTo>
                  <a:lnTo>
                    <a:pt x="129" y="631"/>
                  </a:lnTo>
                  <a:lnTo>
                    <a:pt x="123" y="629"/>
                  </a:lnTo>
                  <a:lnTo>
                    <a:pt x="114" y="630"/>
                  </a:lnTo>
                  <a:lnTo>
                    <a:pt x="114" y="630"/>
                  </a:lnTo>
                  <a:lnTo>
                    <a:pt x="107" y="630"/>
                  </a:lnTo>
                  <a:lnTo>
                    <a:pt x="105" y="630"/>
                  </a:lnTo>
                  <a:lnTo>
                    <a:pt x="100" y="632"/>
                  </a:lnTo>
                  <a:lnTo>
                    <a:pt x="100" y="631"/>
                  </a:lnTo>
                  <a:lnTo>
                    <a:pt x="96" y="632"/>
                  </a:lnTo>
                  <a:lnTo>
                    <a:pt x="97" y="632"/>
                  </a:lnTo>
                  <a:lnTo>
                    <a:pt x="92" y="632"/>
                  </a:lnTo>
                  <a:lnTo>
                    <a:pt x="92" y="640"/>
                  </a:lnTo>
                  <a:lnTo>
                    <a:pt x="92" y="641"/>
                  </a:lnTo>
                  <a:lnTo>
                    <a:pt x="95" y="645"/>
                  </a:lnTo>
                  <a:lnTo>
                    <a:pt x="96" y="647"/>
                  </a:lnTo>
                  <a:lnTo>
                    <a:pt x="101" y="650"/>
                  </a:lnTo>
                  <a:lnTo>
                    <a:pt x="110" y="654"/>
                  </a:lnTo>
                  <a:lnTo>
                    <a:pt x="119" y="656"/>
                  </a:lnTo>
                  <a:lnTo>
                    <a:pt x="117" y="655"/>
                  </a:lnTo>
                  <a:lnTo>
                    <a:pt x="123" y="657"/>
                  </a:lnTo>
                  <a:lnTo>
                    <a:pt x="126" y="657"/>
                  </a:lnTo>
                  <a:lnTo>
                    <a:pt x="132" y="657"/>
                  </a:lnTo>
                  <a:lnTo>
                    <a:pt x="133" y="657"/>
                  </a:lnTo>
                  <a:lnTo>
                    <a:pt x="138" y="657"/>
                  </a:lnTo>
                  <a:lnTo>
                    <a:pt x="136" y="657"/>
                  </a:lnTo>
                  <a:lnTo>
                    <a:pt x="142" y="658"/>
                  </a:lnTo>
                  <a:lnTo>
                    <a:pt x="139" y="657"/>
                  </a:lnTo>
                  <a:lnTo>
                    <a:pt x="144" y="659"/>
                  </a:lnTo>
                  <a:lnTo>
                    <a:pt x="142" y="658"/>
                  </a:lnTo>
                  <a:lnTo>
                    <a:pt x="146" y="661"/>
                  </a:lnTo>
                  <a:lnTo>
                    <a:pt x="143" y="659"/>
                  </a:lnTo>
                  <a:lnTo>
                    <a:pt x="146" y="662"/>
                  </a:lnTo>
                  <a:lnTo>
                    <a:pt x="145" y="660"/>
                  </a:lnTo>
                  <a:lnTo>
                    <a:pt x="148" y="665"/>
                  </a:lnTo>
                  <a:lnTo>
                    <a:pt x="146" y="661"/>
                  </a:lnTo>
                  <a:lnTo>
                    <a:pt x="148" y="667"/>
                  </a:lnTo>
                  <a:lnTo>
                    <a:pt x="147" y="665"/>
                  </a:lnTo>
                  <a:lnTo>
                    <a:pt x="148" y="672"/>
                  </a:lnTo>
                  <a:lnTo>
                    <a:pt x="148" y="668"/>
                  </a:lnTo>
                  <a:lnTo>
                    <a:pt x="148" y="675"/>
                  </a:lnTo>
                  <a:lnTo>
                    <a:pt x="148" y="675"/>
                  </a:lnTo>
                  <a:lnTo>
                    <a:pt x="146" y="683"/>
                  </a:lnTo>
                  <a:lnTo>
                    <a:pt x="147" y="680"/>
                  </a:lnTo>
                  <a:lnTo>
                    <a:pt x="143" y="689"/>
                  </a:lnTo>
                  <a:lnTo>
                    <a:pt x="143" y="689"/>
                  </a:lnTo>
                  <a:lnTo>
                    <a:pt x="138" y="699"/>
                  </a:lnTo>
                  <a:lnTo>
                    <a:pt x="139" y="697"/>
                  </a:lnTo>
                  <a:lnTo>
                    <a:pt x="132" y="708"/>
                  </a:lnTo>
                  <a:lnTo>
                    <a:pt x="133" y="707"/>
                  </a:lnTo>
                  <a:lnTo>
                    <a:pt x="124" y="718"/>
                  </a:lnTo>
                  <a:lnTo>
                    <a:pt x="125" y="718"/>
                  </a:lnTo>
                  <a:lnTo>
                    <a:pt x="115" y="728"/>
                  </a:lnTo>
                  <a:lnTo>
                    <a:pt x="116" y="728"/>
                  </a:lnTo>
                  <a:lnTo>
                    <a:pt x="105" y="738"/>
                  </a:lnTo>
                  <a:lnTo>
                    <a:pt x="106" y="737"/>
                  </a:lnTo>
                  <a:lnTo>
                    <a:pt x="94" y="746"/>
                  </a:lnTo>
                  <a:lnTo>
                    <a:pt x="95" y="745"/>
                  </a:lnTo>
                  <a:lnTo>
                    <a:pt x="83" y="752"/>
                  </a:lnTo>
                  <a:lnTo>
                    <a:pt x="84" y="752"/>
                  </a:lnTo>
                  <a:lnTo>
                    <a:pt x="71" y="757"/>
                  </a:lnTo>
                  <a:lnTo>
                    <a:pt x="73" y="756"/>
                  </a:lnTo>
                  <a:lnTo>
                    <a:pt x="60" y="759"/>
                  </a:lnTo>
                  <a:lnTo>
                    <a:pt x="63" y="759"/>
                  </a:lnTo>
                  <a:lnTo>
                    <a:pt x="51" y="759"/>
                  </a:lnTo>
                  <a:lnTo>
                    <a:pt x="54" y="759"/>
                  </a:lnTo>
                  <a:lnTo>
                    <a:pt x="43" y="756"/>
                  </a:lnTo>
                  <a:lnTo>
                    <a:pt x="46" y="757"/>
                  </a:lnTo>
                  <a:lnTo>
                    <a:pt x="36" y="752"/>
                  </a:lnTo>
                  <a:lnTo>
                    <a:pt x="39" y="754"/>
                  </a:lnTo>
                  <a:lnTo>
                    <a:pt x="31" y="747"/>
                  </a:lnTo>
                  <a:lnTo>
                    <a:pt x="33" y="749"/>
                  </a:lnTo>
                  <a:lnTo>
                    <a:pt x="27" y="740"/>
                  </a:lnTo>
                  <a:lnTo>
                    <a:pt x="28" y="743"/>
                  </a:lnTo>
                  <a:lnTo>
                    <a:pt x="25" y="732"/>
                  </a:lnTo>
                  <a:lnTo>
                    <a:pt x="25" y="735"/>
                  </a:lnTo>
                  <a:lnTo>
                    <a:pt x="24" y="723"/>
                  </a:lnTo>
                  <a:lnTo>
                    <a:pt x="24" y="725"/>
                  </a:lnTo>
                  <a:lnTo>
                    <a:pt x="26" y="712"/>
                  </a:lnTo>
                  <a:lnTo>
                    <a:pt x="25" y="714"/>
                  </a:lnTo>
                  <a:lnTo>
                    <a:pt x="28" y="701"/>
                  </a:lnTo>
                  <a:lnTo>
                    <a:pt x="28" y="702"/>
                  </a:lnTo>
                  <a:lnTo>
                    <a:pt x="34" y="689"/>
                  </a:lnTo>
                  <a:lnTo>
                    <a:pt x="33" y="690"/>
                  </a:lnTo>
                  <a:lnTo>
                    <a:pt x="41" y="677"/>
                  </a:lnTo>
                  <a:lnTo>
                    <a:pt x="40" y="678"/>
                  </a:lnTo>
                  <a:lnTo>
                    <a:pt x="49" y="665"/>
                  </a:lnTo>
                  <a:lnTo>
                    <a:pt x="49" y="666"/>
                  </a:lnTo>
                  <a:lnTo>
                    <a:pt x="59" y="654"/>
                  </a:lnTo>
                  <a:lnTo>
                    <a:pt x="58" y="654"/>
                  </a:lnTo>
                  <a:lnTo>
                    <a:pt x="69" y="643"/>
                  </a:lnTo>
                  <a:lnTo>
                    <a:pt x="68" y="643"/>
                  </a:lnTo>
                  <a:lnTo>
                    <a:pt x="80" y="633"/>
                  </a:lnTo>
                  <a:lnTo>
                    <a:pt x="79" y="634"/>
                  </a:lnTo>
                  <a:lnTo>
                    <a:pt x="91" y="625"/>
                  </a:lnTo>
                  <a:lnTo>
                    <a:pt x="90" y="625"/>
                  </a:lnTo>
                  <a:lnTo>
                    <a:pt x="101" y="618"/>
                  </a:lnTo>
                  <a:lnTo>
                    <a:pt x="100" y="618"/>
                  </a:lnTo>
                  <a:lnTo>
                    <a:pt x="111" y="612"/>
                  </a:lnTo>
                  <a:lnTo>
                    <a:pt x="110" y="613"/>
                  </a:lnTo>
                  <a:lnTo>
                    <a:pt x="121" y="608"/>
                  </a:lnTo>
                  <a:lnTo>
                    <a:pt x="119" y="608"/>
                  </a:lnTo>
                  <a:lnTo>
                    <a:pt x="129" y="605"/>
                  </a:lnTo>
                  <a:lnTo>
                    <a:pt x="128" y="605"/>
                  </a:lnTo>
                  <a:lnTo>
                    <a:pt x="137" y="603"/>
                  </a:lnTo>
                  <a:lnTo>
                    <a:pt x="136" y="603"/>
                  </a:lnTo>
                  <a:lnTo>
                    <a:pt x="144" y="602"/>
                  </a:lnTo>
                  <a:lnTo>
                    <a:pt x="143" y="602"/>
                  </a:lnTo>
                  <a:lnTo>
                    <a:pt x="149" y="601"/>
                  </a:lnTo>
                  <a:lnTo>
                    <a:pt x="147" y="601"/>
                  </a:lnTo>
                  <a:lnTo>
                    <a:pt x="153" y="601"/>
                  </a:lnTo>
                  <a:lnTo>
                    <a:pt x="151" y="601"/>
                  </a:lnTo>
                  <a:lnTo>
                    <a:pt x="155" y="602"/>
                  </a:lnTo>
                  <a:lnTo>
                    <a:pt x="157" y="602"/>
                  </a:lnTo>
                  <a:lnTo>
                    <a:pt x="160" y="602"/>
                  </a:lnTo>
                  <a:lnTo>
                    <a:pt x="155" y="601"/>
                  </a:lnTo>
                  <a:lnTo>
                    <a:pt x="159" y="602"/>
                  </a:lnTo>
                  <a:lnTo>
                    <a:pt x="151" y="590"/>
                  </a:lnTo>
                  <a:lnTo>
                    <a:pt x="151" y="593"/>
                  </a:lnTo>
                  <a:lnTo>
                    <a:pt x="151" y="593"/>
                  </a:lnTo>
                  <a:lnTo>
                    <a:pt x="151" y="595"/>
                  </a:lnTo>
                  <a:lnTo>
                    <a:pt x="152" y="591"/>
                  </a:lnTo>
                  <a:lnTo>
                    <a:pt x="151" y="593"/>
                  </a:lnTo>
                  <a:lnTo>
                    <a:pt x="151" y="593"/>
                  </a:lnTo>
                  <a:lnTo>
                    <a:pt x="150" y="596"/>
                  </a:lnTo>
                  <a:lnTo>
                    <a:pt x="151" y="595"/>
                  </a:lnTo>
                  <a:lnTo>
                    <a:pt x="149" y="598"/>
                  </a:lnTo>
                  <a:lnTo>
                    <a:pt x="149" y="598"/>
                  </a:lnTo>
                  <a:lnTo>
                    <a:pt x="148" y="602"/>
                  </a:lnTo>
                  <a:lnTo>
                    <a:pt x="148" y="601"/>
                  </a:lnTo>
                  <a:lnTo>
                    <a:pt x="146" y="605"/>
                  </a:lnTo>
                  <a:lnTo>
                    <a:pt x="146" y="605"/>
                  </a:lnTo>
                  <a:lnTo>
                    <a:pt x="144" y="609"/>
                  </a:lnTo>
                  <a:lnTo>
                    <a:pt x="144" y="610"/>
                  </a:lnTo>
                  <a:lnTo>
                    <a:pt x="142" y="614"/>
                  </a:lnTo>
                  <a:lnTo>
                    <a:pt x="143" y="614"/>
                  </a:lnTo>
                  <a:lnTo>
                    <a:pt x="140" y="618"/>
                  </a:lnTo>
                  <a:lnTo>
                    <a:pt x="140" y="620"/>
                  </a:lnTo>
                  <a:lnTo>
                    <a:pt x="139" y="624"/>
                  </a:lnTo>
                  <a:lnTo>
                    <a:pt x="139" y="622"/>
                  </a:lnTo>
                  <a:lnTo>
                    <a:pt x="138" y="625"/>
                  </a:lnTo>
                  <a:lnTo>
                    <a:pt x="138" y="624"/>
                  </a:lnTo>
                  <a:lnTo>
                    <a:pt x="136" y="628"/>
                  </a:lnTo>
                  <a:lnTo>
                    <a:pt x="135" y="636"/>
                  </a:lnTo>
                  <a:lnTo>
                    <a:pt x="150" y="649"/>
                  </a:lnTo>
                  <a:lnTo>
                    <a:pt x="162" y="643"/>
                  </a:lnTo>
                  <a:lnTo>
                    <a:pt x="163" y="642"/>
                  </a:lnTo>
                  <a:lnTo>
                    <a:pt x="167" y="637"/>
                  </a:lnTo>
                  <a:lnTo>
                    <a:pt x="167" y="637"/>
                  </a:lnTo>
                  <a:lnTo>
                    <a:pt x="172" y="630"/>
                  </a:lnTo>
                  <a:lnTo>
                    <a:pt x="173" y="629"/>
                  </a:lnTo>
                  <a:lnTo>
                    <a:pt x="181" y="619"/>
                  </a:lnTo>
                  <a:lnTo>
                    <a:pt x="181" y="619"/>
                  </a:lnTo>
                  <a:lnTo>
                    <a:pt x="191" y="605"/>
                  </a:lnTo>
                  <a:lnTo>
                    <a:pt x="191" y="605"/>
                  </a:lnTo>
                  <a:lnTo>
                    <a:pt x="202" y="588"/>
                  </a:lnTo>
                  <a:lnTo>
                    <a:pt x="203" y="587"/>
                  </a:lnTo>
                  <a:lnTo>
                    <a:pt x="216" y="567"/>
                  </a:lnTo>
                  <a:lnTo>
                    <a:pt x="216" y="568"/>
                  </a:lnTo>
                  <a:lnTo>
                    <a:pt x="231" y="545"/>
                  </a:lnTo>
                  <a:lnTo>
                    <a:pt x="231" y="545"/>
                  </a:lnTo>
                  <a:lnTo>
                    <a:pt x="249" y="520"/>
                  </a:lnTo>
                  <a:lnTo>
                    <a:pt x="249" y="520"/>
                  </a:lnTo>
                  <a:lnTo>
                    <a:pt x="268" y="493"/>
                  </a:lnTo>
                  <a:lnTo>
                    <a:pt x="268" y="494"/>
                  </a:lnTo>
                  <a:lnTo>
                    <a:pt x="288" y="466"/>
                  </a:lnTo>
                  <a:lnTo>
                    <a:pt x="287" y="467"/>
                  </a:lnTo>
                  <a:lnTo>
                    <a:pt x="309" y="439"/>
                  </a:lnTo>
                  <a:lnTo>
                    <a:pt x="309" y="440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52" y="387"/>
                  </a:lnTo>
                  <a:lnTo>
                    <a:pt x="352" y="388"/>
                  </a:lnTo>
                  <a:lnTo>
                    <a:pt x="374" y="363"/>
                  </a:lnTo>
                  <a:lnTo>
                    <a:pt x="374" y="363"/>
                  </a:lnTo>
                  <a:lnTo>
                    <a:pt x="396" y="339"/>
                  </a:lnTo>
                  <a:lnTo>
                    <a:pt x="396" y="339"/>
                  </a:lnTo>
                  <a:lnTo>
                    <a:pt x="415" y="317"/>
                  </a:lnTo>
                  <a:lnTo>
                    <a:pt x="415" y="317"/>
                  </a:lnTo>
                  <a:lnTo>
                    <a:pt x="433" y="298"/>
                  </a:lnTo>
                  <a:lnTo>
                    <a:pt x="433" y="297"/>
                  </a:lnTo>
                  <a:lnTo>
                    <a:pt x="448" y="279"/>
                  </a:lnTo>
                  <a:lnTo>
                    <a:pt x="449" y="278"/>
                  </a:lnTo>
                  <a:lnTo>
                    <a:pt x="461" y="261"/>
                  </a:lnTo>
                  <a:lnTo>
                    <a:pt x="462" y="260"/>
                  </a:lnTo>
                  <a:lnTo>
                    <a:pt x="471" y="245"/>
                  </a:lnTo>
                  <a:lnTo>
                    <a:pt x="472" y="244"/>
                  </a:lnTo>
                  <a:lnTo>
                    <a:pt x="478" y="230"/>
                  </a:lnTo>
                  <a:lnTo>
                    <a:pt x="478" y="227"/>
                  </a:lnTo>
                  <a:lnTo>
                    <a:pt x="481" y="215"/>
                  </a:lnTo>
                  <a:lnTo>
                    <a:pt x="480" y="199"/>
                  </a:lnTo>
                  <a:lnTo>
                    <a:pt x="474" y="185"/>
                  </a:lnTo>
                  <a:lnTo>
                    <a:pt x="465" y="172"/>
                  </a:lnTo>
                  <a:lnTo>
                    <a:pt x="463" y="170"/>
                  </a:lnTo>
                  <a:lnTo>
                    <a:pt x="453" y="161"/>
                  </a:lnTo>
                  <a:lnTo>
                    <a:pt x="451" y="160"/>
                  </a:lnTo>
                  <a:lnTo>
                    <a:pt x="437" y="151"/>
                  </a:lnTo>
                  <a:lnTo>
                    <a:pt x="437" y="151"/>
                  </a:lnTo>
                  <a:lnTo>
                    <a:pt x="421" y="142"/>
                  </a:lnTo>
                  <a:lnTo>
                    <a:pt x="420" y="141"/>
                  </a:lnTo>
                  <a:lnTo>
                    <a:pt x="401" y="132"/>
                  </a:lnTo>
                  <a:lnTo>
                    <a:pt x="400" y="132"/>
                  </a:lnTo>
                  <a:lnTo>
                    <a:pt x="379" y="123"/>
                  </a:lnTo>
                  <a:lnTo>
                    <a:pt x="379" y="123"/>
                  </a:lnTo>
                  <a:lnTo>
                    <a:pt x="355" y="114"/>
                  </a:lnTo>
                  <a:lnTo>
                    <a:pt x="354" y="114"/>
                  </a:lnTo>
                  <a:lnTo>
                    <a:pt x="328" y="105"/>
                  </a:lnTo>
                  <a:lnTo>
                    <a:pt x="328" y="105"/>
                  </a:lnTo>
                  <a:lnTo>
                    <a:pt x="300" y="96"/>
                  </a:lnTo>
                  <a:lnTo>
                    <a:pt x="300" y="96"/>
                  </a:lnTo>
                  <a:lnTo>
                    <a:pt x="272" y="88"/>
                  </a:lnTo>
                  <a:lnTo>
                    <a:pt x="271" y="88"/>
                  </a:lnTo>
                  <a:lnTo>
                    <a:pt x="242" y="79"/>
                  </a:lnTo>
                  <a:lnTo>
                    <a:pt x="242" y="79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183" y="63"/>
                  </a:lnTo>
                  <a:lnTo>
                    <a:pt x="183" y="63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29" y="47"/>
                  </a:lnTo>
                  <a:lnTo>
                    <a:pt x="130" y="47"/>
                  </a:lnTo>
                  <a:lnTo>
                    <a:pt x="106" y="40"/>
                  </a:lnTo>
                  <a:lnTo>
                    <a:pt x="107" y="4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68" y="26"/>
                  </a:lnTo>
                  <a:lnTo>
                    <a:pt x="69" y="26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43" y="14"/>
                  </a:lnTo>
                  <a:lnTo>
                    <a:pt x="44" y="15"/>
                  </a:lnTo>
                  <a:lnTo>
                    <a:pt x="35" y="10"/>
                  </a:lnTo>
                  <a:lnTo>
                    <a:pt x="36" y="10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5" y="4"/>
                  </a:lnTo>
                  <a:lnTo>
                    <a:pt x="28" y="7"/>
                  </a:lnTo>
                  <a:lnTo>
                    <a:pt x="26" y="4"/>
                  </a:lnTo>
                  <a:lnTo>
                    <a:pt x="23" y="21"/>
                  </a:lnTo>
                  <a:lnTo>
                    <a:pt x="20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6" y="21"/>
                  </a:lnTo>
                  <a:lnTo>
                    <a:pt x="22" y="20"/>
                  </a:lnTo>
                  <a:lnTo>
                    <a:pt x="27" y="22"/>
                  </a:lnTo>
                  <a:lnTo>
                    <a:pt x="28" y="22"/>
                  </a:lnTo>
                  <a:lnTo>
                    <a:pt x="32" y="23"/>
                  </a:lnTo>
                  <a:lnTo>
                    <a:pt x="32" y="23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50" y="30"/>
                  </a:lnTo>
                  <a:lnTo>
                    <a:pt x="53" y="24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2" name="Freeform 23"/>
            <p:cNvSpPr>
              <a:spLocks/>
            </p:cNvSpPr>
            <p:nvPr/>
          </p:nvSpPr>
          <p:spPr bwMode="auto">
            <a:xfrm>
              <a:off x="6284913" y="2481263"/>
              <a:ext cx="627063" cy="1096963"/>
            </a:xfrm>
            <a:custGeom>
              <a:avLst/>
              <a:gdLst>
                <a:gd name="T0" fmla="*/ 378 w 395"/>
                <a:gd name="T1" fmla="*/ 0 h 691"/>
                <a:gd name="T2" fmla="*/ 353 w 395"/>
                <a:gd name="T3" fmla="*/ 7 h 691"/>
                <a:gd name="T4" fmla="*/ 295 w 395"/>
                <a:gd name="T5" fmla="*/ 32 h 691"/>
                <a:gd name="T6" fmla="*/ 235 w 395"/>
                <a:gd name="T7" fmla="*/ 65 h 691"/>
                <a:gd name="T8" fmla="*/ 145 w 395"/>
                <a:gd name="T9" fmla="*/ 122 h 691"/>
                <a:gd name="T10" fmla="*/ 84 w 395"/>
                <a:gd name="T11" fmla="*/ 168 h 691"/>
                <a:gd name="T12" fmla="*/ 32 w 395"/>
                <a:gd name="T13" fmla="*/ 219 h 691"/>
                <a:gd name="T14" fmla="*/ 10 w 395"/>
                <a:gd name="T15" fmla="*/ 245 h 691"/>
                <a:gd name="T16" fmla="*/ 3 w 395"/>
                <a:gd name="T17" fmla="*/ 283 h 691"/>
                <a:gd name="T18" fmla="*/ 19 w 395"/>
                <a:gd name="T19" fmla="*/ 312 h 691"/>
                <a:gd name="T20" fmla="*/ 60 w 395"/>
                <a:gd name="T21" fmla="*/ 369 h 691"/>
                <a:gd name="T22" fmla="*/ 96 w 395"/>
                <a:gd name="T23" fmla="*/ 420 h 691"/>
                <a:gd name="T24" fmla="*/ 135 w 395"/>
                <a:gd name="T25" fmla="*/ 477 h 691"/>
                <a:gd name="T26" fmla="*/ 151 w 395"/>
                <a:gd name="T27" fmla="*/ 504 h 691"/>
                <a:gd name="T28" fmla="*/ 161 w 395"/>
                <a:gd name="T29" fmla="*/ 526 h 691"/>
                <a:gd name="T30" fmla="*/ 181 w 395"/>
                <a:gd name="T31" fmla="*/ 517 h 691"/>
                <a:gd name="T32" fmla="*/ 161 w 395"/>
                <a:gd name="T33" fmla="*/ 511 h 691"/>
                <a:gd name="T34" fmla="*/ 147 w 395"/>
                <a:gd name="T35" fmla="*/ 519 h 691"/>
                <a:gd name="T36" fmla="*/ 132 w 395"/>
                <a:gd name="T37" fmla="*/ 533 h 691"/>
                <a:gd name="T38" fmla="*/ 110 w 395"/>
                <a:gd name="T39" fmla="*/ 563 h 691"/>
                <a:gd name="T40" fmla="*/ 97 w 395"/>
                <a:gd name="T41" fmla="*/ 595 h 691"/>
                <a:gd name="T42" fmla="*/ 95 w 395"/>
                <a:gd name="T43" fmla="*/ 643 h 691"/>
                <a:gd name="T44" fmla="*/ 115 w 395"/>
                <a:gd name="T45" fmla="*/ 676 h 691"/>
                <a:gd name="T46" fmla="*/ 158 w 395"/>
                <a:gd name="T47" fmla="*/ 691 h 691"/>
                <a:gd name="T48" fmla="*/ 192 w 395"/>
                <a:gd name="T49" fmla="*/ 677 h 691"/>
                <a:gd name="T50" fmla="*/ 217 w 395"/>
                <a:gd name="T51" fmla="*/ 636 h 691"/>
                <a:gd name="T52" fmla="*/ 226 w 395"/>
                <a:gd name="T53" fmla="*/ 599 h 691"/>
                <a:gd name="T54" fmla="*/ 228 w 395"/>
                <a:gd name="T55" fmla="*/ 562 h 691"/>
                <a:gd name="T56" fmla="*/ 219 w 395"/>
                <a:gd name="T57" fmla="*/ 538 h 691"/>
                <a:gd name="T58" fmla="*/ 197 w 395"/>
                <a:gd name="T59" fmla="*/ 529 h 691"/>
                <a:gd name="T60" fmla="*/ 183 w 395"/>
                <a:gd name="T61" fmla="*/ 540 h 691"/>
                <a:gd name="T62" fmla="*/ 200 w 395"/>
                <a:gd name="T63" fmla="*/ 551 h 691"/>
                <a:gd name="T64" fmla="*/ 205 w 395"/>
                <a:gd name="T65" fmla="*/ 556 h 691"/>
                <a:gd name="T66" fmla="*/ 206 w 395"/>
                <a:gd name="T67" fmla="*/ 570 h 691"/>
                <a:gd name="T68" fmla="*/ 203 w 395"/>
                <a:gd name="T69" fmla="*/ 607 h 691"/>
                <a:gd name="T70" fmla="*/ 193 w 395"/>
                <a:gd name="T71" fmla="*/ 637 h 691"/>
                <a:gd name="T72" fmla="*/ 170 w 395"/>
                <a:gd name="T73" fmla="*/ 666 h 691"/>
                <a:gd name="T74" fmla="*/ 151 w 395"/>
                <a:gd name="T75" fmla="*/ 669 h 691"/>
                <a:gd name="T76" fmla="*/ 123 w 395"/>
                <a:gd name="T77" fmla="*/ 652 h 691"/>
                <a:gd name="T78" fmla="*/ 114 w 395"/>
                <a:gd name="T79" fmla="*/ 631 h 691"/>
                <a:gd name="T80" fmla="*/ 121 w 395"/>
                <a:gd name="T81" fmla="*/ 591 h 691"/>
                <a:gd name="T82" fmla="*/ 132 w 395"/>
                <a:gd name="T83" fmla="*/ 565 h 691"/>
                <a:gd name="T84" fmla="*/ 151 w 395"/>
                <a:gd name="T85" fmla="*/ 542 h 691"/>
                <a:gd name="T86" fmla="*/ 161 w 395"/>
                <a:gd name="T87" fmla="*/ 534 h 691"/>
                <a:gd name="T88" fmla="*/ 169 w 395"/>
                <a:gd name="T89" fmla="*/ 530 h 691"/>
                <a:gd name="T90" fmla="*/ 163 w 395"/>
                <a:gd name="T91" fmla="*/ 529 h 691"/>
                <a:gd name="T92" fmla="*/ 182 w 395"/>
                <a:gd name="T93" fmla="*/ 517 h 691"/>
                <a:gd name="T94" fmla="*/ 172 w 395"/>
                <a:gd name="T95" fmla="*/ 494 h 691"/>
                <a:gd name="T96" fmla="*/ 154 w 395"/>
                <a:gd name="T97" fmla="*/ 464 h 691"/>
                <a:gd name="T98" fmla="*/ 115 w 395"/>
                <a:gd name="T99" fmla="*/ 406 h 691"/>
                <a:gd name="T100" fmla="*/ 79 w 395"/>
                <a:gd name="T101" fmla="*/ 355 h 691"/>
                <a:gd name="T102" fmla="*/ 38 w 395"/>
                <a:gd name="T103" fmla="*/ 298 h 691"/>
                <a:gd name="T104" fmla="*/ 24 w 395"/>
                <a:gd name="T105" fmla="*/ 276 h 691"/>
                <a:gd name="T106" fmla="*/ 26 w 395"/>
                <a:gd name="T107" fmla="*/ 263 h 691"/>
                <a:gd name="T108" fmla="*/ 40 w 395"/>
                <a:gd name="T109" fmla="*/ 243 h 691"/>
                <a:gd name="T110" fmla="*/ 82 w 395"/>
                <a:gd name="T111" fmla="*/ 198 h 691"/>
                <a:gd name="T112" fmla="*/ 135 w 395"/>
                <a:gd name="T113" fmla="*/ 154 h 691"/>
                <a:gd name="T114" fmla="*/ 223 w 395"/>
                <a:gd name="T115" fmla="*/ 95 h 691"/>
                <a:gd name="T116" fmla="*/ 286 w 395"/>
                <a:gd name="T117" fmla="*/ 60 h 691"/>
                <a:gd name="T118" fmla="*/ 349 w 395"/>
                <a:gd name="T119" fmla="*/ 29 h 691"/>
                <a:gd name="T120" fmla="*/ 376 w 395"/>
                <a:gd name="T121" fmla="*/ 19 h 691"/>
                <a:gd name="T122" fmla="*/ 388 w 395"/>
                <a:gd name="T123" fmla="*/ 1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5" h="691">
                  <a:moveTo>
                    <a:pt x="395" y="9"/>
                  </a:moveTo>
                  <a:lnTo>
                    <a:pt x="395" y="7"/>
                  </a:lnTo>
                  <a:lnTo>
                    <a:pt x="387" y="1"/>
                  </a:lnTo>
                  <a:lnTo>
                    <a:pt x="387" y="1"/>
                  </a:lnTo>
                  <a:lnTo>
                    <a:pt x="384" y="1"/>
                  </a:lnTo>
                  <a:lnTo>
                    <a:pt x="383" y="1"/>
                  </a:lnTo>
                  <a:lnTo>
                    <a:pt x="378" y="0"/>
                  </a:lnTo>
                  <a:lnTo>
                    <a:pt x="375" y="1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63" y="4"/>
                  </a:lnTo>
                  <a:lnTo>
                    <a:pt x="362" y="4"/>
                  </a:lnTo>
                  <a:lnTo>
                    <a:pt x="353" y="7"/>
                  </a:lnTo>
                  <a:lnTo>
                    <a:pt x="353" y="7"/>
                  </a:lnTo>
                  <a:lnTo>
                    <a:pt x="342" y="12"/>
                  </a:lnTo>
                  <a:lnTo>
                    <a:pt x="342" y="12"/>
                  </a:lnTo>
                  <a:lnTo>
                    <a:pt x="329" y="17"/>
                  </a:lnTo>
                  <a:lnTo>
                    <a:pt x="329" y="17"/>
                  </a:lnTo>
                  <a:lnTo>
                    <a:pt x="313" y="24"/>
                  </a:lnTo>
                  <a:lnTo>
                    <a:pt x="312" y="24"/>
                  </a:lnTo>
                  <a:lnTo>
                    <a:pt x="295" y="32"/>
                  </a:lnTo>
                  <a:lnTo>
                    <a:pt x="295" y="33"/>
                  </a:lnTo>
                  <a:lnTo>
                    <a:pt x="277" y="42"/>
                  </a:lnTo>
                  <a:lnTo>
                    <a:pt x="277" y="42"/>
                  </a:lnTo>
                  <a:lnTo>
                    <a:pt x="257" y="53"/>
                  </a:lnTo>
                  <a:lnTo>
                    <a:pt x="257" y="53"/>
                  </a:lnTo>
                  <a:lnTo>
                    <a:pt x="235" y="65"/>
                  </a:lnTo>
                  <a:lnTo>
                    <a:pt x="235" y="65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190" y="92"/>
                  </a:lnTo>
                  <a:lnTo>
                    <a:pt x="189" y="92"/>
                  </a:lnTo>
                  <a:lnTo>
                    <a:pt x="167" y="107"/>
                  </a:lnTo>
                  <a:lnTo>
                    <a:pt x="167" y="107"/>
                  </a:lnTo>
                  <a:lnTo>
                    <a:pt x="145" y="122"/>
                  </a:lnTo>
                  <a:lnTo>
                    <a:pt x="145" y="122"/>
                  </a:lnTo>
                  <a:lnTo>
                    <a:pt x="123" y="138"/>
                  </a:lnTo>
                  <a:lnTo>
                    <a:pt x="123" y="138"/>
                  </a:lnTo>
                  <a:lnTo>
                    <a:pt x="103" y="153"/>
                  </a:lnTo>
                  <a:lnTo>
                    <a:pt x="103" y="153"/>
                  </a:lnTo>
                  <a:lnTo>
                    <a:pt x="85" y="168"/>
                  </a:lnTo>
                  <a:lnTo>
                    <a:pt x="84" y="168"/>
                  </a:lnTo>
                  <a:lnTo>
                    <a:pt x="68" y="183"/>
                  </a:lnTo>
                  <a:lnTo>
                    <a:pt x="68" y="183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42" y="208"/>
                  </a:lnTo>
                  <a:lnTo>
                    <a:pt x="41" y="208"/>
                  </a:lnTo>
                  <a:lnTo>
                    <a:pt x="32" y="219"/>
                  </a:lnTo>
                  <a:lnTo>
                    <a:pt x="32" y="219"/>
                  </a:lnTo>
                  <a:lnTo>
                    <a:pt x="24" y="229"/>
                  </a:lnTo>
                  <a:lnTo>
                    <a:pt x="23" y="229"/>
                  </a:lnTo>
                  <a:lnTo>
                    <a:pt x="16" y="237"/>
                  </a:lnTo>
                  <a:lnTo>
                    <a:pt x="16" y="237"/>
                  </a:lnTo>
                  <a:lnTo>
                    <a:pt x="11" y="244"/>
                  </a:lnTo>
                  <a:lnTo>
                    <a:pt x="10" y="245"/>
                  </a:lnTo>
                  <a:lnTo>
                    <a:pt x="6" y="251"/>
                  </a:lnTo>
                  <a:lnTo>
                    <a:pt x="6" y="252"/>
                  </a:lnTo>
                  <a:lnTo>
                    <a:pt x="3" y="257"/>
                  </a:lnTo>
                  <a:lnTo>
                    <a:pt x="2" y="260"/>
                  </a:lnTo>
                  <a:lnTo>
                    <a:pt x="1" y="265"/>
                  </a:lnTo>
                  <a:lnTo>
                    <a:pt x="0" y="274"/>
                  </a:lnTo>
                  <a:lnTo>
                    <a:pt x="3" y="283"/>
                  </a:lnTo>
                  <a:lnTo>
                    <a:pt x="3" y="284"/>
                  </a:lnTo>
                  <a:lnTo>
                    <a:pt x="6" y="291"/>
                  </a:lnTo>
                  <a:lnTo>
                    <a:pt x="7" y="292"/>
                  </a:lnTo>
                  <a:lnTo>
                    <a:pt x="12" y="300"/>
                  </a:lnTo>
                  <a:lnTo>
                    <a:pt x="12" y="300"/>
                  </a:lnTo>
                  <a:lnTo>
                    <a:pt x="19" y="311"/>
                  </a:lnTo>
                  <a:lnTo>
                    <a:pt x="19" y="312"/>
                  </a:lnTo>
                  <a:lnTo>
                    <a:pt x="27" y="323"/>
                  </a:lnTo>
                  <a:lnTo>
                    <a:pt x="27" y="323"/>
                  </a:lnTo>
                  <a:lnTo>
                    <a:pt x="37" y="337"/>
                  </a:lnTo>
                  <a:lnTo>
                    <a:pt x="37" y="337"/>
                  </a:lnTo>
                  <a:lnTo>
                    <a:pt x="48" y="352"/>
                  </a:lnTo>
                  <a:lnTo>
                    <a:pt x="48" y="353"/>
                  </a:lnTo>
                  <a:lnTo>
                    <a:pt x="60" y="369"/>
                  </a:lnTo>
                  <a:lnTo>
                    <a:pt x="60" y="369"/>
                  </a:lnTo>
                  <a:lnTo>
                    <a:pt x="73" y="386"/>
                  </a:lnTo>
                  <a:lnTo>
                    <a:pt x="72" y="386"/>
                  </a:lnTo>
                  <a:lnTo>
                    <a:pt x="84" y="403"/>
                  </a:lnTo>
                  <a:lnTo>
                    <a:pt x="84" y="403"/>
                  </a:lnTo>
                  <a:lnTo>
                    <a:pt x="96" y="420"/>
                  </a:lnTo>
                  <a:lnTo>
                    <a:pt x="96" y="420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18" y="450"/>
                  </a:lnTo>
                  <a:lnTo>
                    <a:pt x="118" y="450"/>
                  </a:lnTo>
                  <a:lnTo>
                    <a:pt x="127" y="464"/>
                  </a:lnTo>
                  <a:lnTo>
                    <a:pt x="127" y="464"/>
                  </a:lnTo>
                  <a:lnTo>
                    <a:pt x="135" y="477"/>
                  </a:lnTo>
                  <a:lnTo>
                    <a:pt x="135" y="477"/>
                  </a:lnTo>
                  <a:lnTo>
                    <a:pt x="142" y="487"/>
                  </a:lnTo>
                  <a:lnTo>
                    <a:pt x="141" y="487"/>
                  </a:lnTo>
                  <a:lnTo>
                    <a:pt x="147" y="496"/>
                  </a:lnTo>
                  <a:lnTo>
                    <a:pt x="147" y="496"/>
                  </a:lnTo>
                  <a:lnTo>
                    <a:pt x="151" y="505"/>
                  </a:lnTo>
                  <a:lnTo>
                    <a:pt x="151" y="504"/>
                  </a:lnTo>
                  <a:lnTo>
                    <a:pt x="155" y="512"/>
                  </a:lnTo>
                  <a:lnTo>
                    <a:pt x="155" y="512"/>
                  </a:lnTo>
                  <a:lnTo>
                    <a:pt x="158" y="518"/>
                  </a:lnTo>
                  <a:lnTo>
                    <a:pt x="158" y="517"/>
                  </a:lnTo>
                  <a:lnTo>
                    <a:pt x="160" y="522"/>
                  </a:lnTo>
                  <a:lnTo>
                    <a:pt x="160" y="523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63" y="529"/>
                  </a:lnTo>
                  <a:lnTo>
                    <a:pt x="163" y="530"/>
                  </a:lnTo>
                  <a:lnTo>
                    <a:pt x="165" y="533"/>
                  </a:lnTo>
                  <a:lnTo>
                    <a:pt x="184" y="521"/>
                  </a:lnTo>
                  <a:lnTo>
                    <a:pt x="183" y="519"/>
                  </a:lnTo>
                  <a:lnTo>
                    <a:pt x="181" y="517"/>
                  </a:lnTo>
                  <a:lnTo>
                    <a:pt x="181" y="517"/>
                  </a:lnTo>
                  <a:lnTo>
                    <a:pt x="179" y="515"/>
                  </a:lnTo>
                  <a:lnTo>
                    <a:pt x="174" y="511"/>
                  </a:lnTo>
                  <a:lnTo>
                    <a:pt x="168" y="510"/>
                  </a:lnTo>
                  <a:lnTo>
                    <a:pt x="166" y="510"/>
                  </a:lnTo>
                  <a:lnTo>
                    <a:pt x="162" y="511"/>
                  </a:lnTo>
                  <a:lnTo>
                    <a:pt x="161" y="511"/>
                  </a:lnTo>
                  <a:lnTo>
                    <a:pt x="158" y="512"/>
                  </a:lnTo>
                  <a:lnTo>
                    <a:pt x="156" y="513"/>
                  </a:lnTo>
                  <a:lnTo>
                    <a:pt x="154" y="515"/>
                  </a:lnTo>
                  <a:lnTo>
                    <a:pt x="154" y="514"/>
                  </a:lnTo>
                  <a:lnTo>
                    <a:pt x="151" y="516"/>
                  </a:lnTo>
                  <a:lnTo>
                    <a:pt x="151" y="516"/>
                  </a:lnTo>
                  <a:lnTo>
                    <a:pt x="147" y="519"/>
                  </a:lnTo>
                  <a:lnTo>
                    <a:pt x="146" y="519"/>
                  </a:lnTo>
                  <a:lnTo>
                    <a:pt x="142" y="523"/>
                  </a:lnTo>
                  <a:lnTo>
                    <a:pt x="141" y="523"/>
                  </a:lnTo>
                  <a:lnTo>
                    <a:pt x="137" y="527"/>
                  </a:lnTo>
                  <a:lnTo>
                    <a:pt x="137" y="527"/>
                  </a:lnTo>
                  <a:lnTo>
                    <a:pt x="132" y="532"/>
                  </a:lnTo>
                  <a:lnTo>
                    <a:pt x="132" y="533"/>
                  </a:lnTo>
                  <a:lnTo>
                    <a:pt x="126" y="538"/>
                  </a:lnTo>
                  <a:lnTo>
                    <a:pt x="125" y="539"/>
                  </a:lnTo>
                  <a:lnTo>
                    <a:pt x="120" y="546"/>
                  </a:lnTo>
                  <a:lnTo>
                    <a:pt x="120" y="547"/>
                  </a:lnTo>
                  <a:lnTo>
                    <a:pt x="115" y="554"/>
                  </a:lnTo>
                  <a:lnTo>
                    <a:pt x="115" y="555"/>
                  </a:lnTo>
                  <a:lnTo>
                    <a:pt x="110" y="563"/>
                  </a:lnTo>
                  <a:lnTo>
                    <a:pt x="110" y="564"/>
                  </a:lnTo>
                  <a:lnTo>
                    <a:pt x="105" y="573"/>
                  </a:lnTo>
                  <a:lnTo>
                    <a:pt x="105" y="574"/>
                  </a:lnTo>
                  <a:lnTo>
                    <a:pt x="101" y="583"/>
                  </a:lnTo>
                  <a:lnTo>
                    <a:pt x="101" y="584"/>
                  </a:lnTo>
                  <a:lnTo>
                    <a:pt x="97" y="594"/>
                  </a:lnTo>
                  <a:lnTo>
                    <a:pt x="97" y="595"/>
                  </a:lnTo>
                  <a:lnTo>
                    <a:pt x="94" y="606"/>
                  </a:lnTo>
                  <a:lnTo>
                    <a:pt x="94" y="607"/>
                  </a:lnTo>
                  <a:lnTo>
                    <a:pt x="92" y="618"/>
                  </a:lnTo>
                  <a:lnTo>
                    <a:pt x="92" y="620"/>
                  </a:lnTo>
                  <a:lnTo>
                    <a:pt x="92" y="631"/>
                  </a:lnTo>
                  <a:lnTo>
                    <a:pt x="93" y="633"/>
                  </a:lnTo>
                  <a:lnTo>
                    <a:pt x="95" y="643"/>
                  </a:lnTo>
                  <a:lnTo>
                    <a:pt x="96" y="645"/>
                  </a:lnTo>
                  <a:lnTo>
                    <a:pt x="99" y="655"/>
                  </a:lnTo>
                  <a:lnTo>
                    <a:pt x="100" y="656"/>
                  </a:lnTo>
                  <a:lnTo>
                    <a:pt x="105" y="665"/>
                  </a:lnTo>
                  <a:lnTo>
                    <a:pt x="107" y="667"/>
                  </a:lnTo>
                  <a:lnTo>
                    <a:pt x="114" y="674"/>
                  </a:lnTo>
                  <a:lnTo>
                    <a:pt x="115" y="676"/>
                  </a:lnTo>
                  <a:lnTo>
                    <a:pt x="123" y="682"/>
                  </a:lnTo>
                  <a:lnTo>
                    <a:pt x="125" y="682"/>
                  </a:lnTo>
                  <a:lnTo>
                    <a:pt x="134" y="687"/>
                  </a:lnTo>
                  <a:lnTo>
                    <a:pt x="136" y="688"/>
                  </a:lnTo>
                  <a:lnTo>
                    <a:pt x="146" y="690"/>
                  </a:lnTo>
                  <a:lnTo>
                    <a:pt x="148" y="691"/>
                  </a:lnTo>
                  <a:lnTo>
                    <a:pt x="158" y="691"/>
                  </a:lnTo>
                  <a:lnTo>
                    <a:pt x="160" y="690"/>
                  </a:lnTo>
                  <a:lnTo>
                    <a:pt x="168" y="689"/>
                  </a:lnTo>
                  <a:lnTo>
                    <a:pt x="171" y="689"/>
                  </a:lnTo>
                  <a:lnTo>
                    <a:pt x="180" y="685"/>
                  </a:lnTo>
                  <a:lnTo>
                    <a:pt x="182" y="684"/>
                  </a:lnTo>
                  <a:lnTo>
                    <a:pt x="190" y="678"/>
                  </a:lnTo>
                  <a:lnTo>
                    <a:pt x="192" y="677"/>
                  </a:lnTo>
                  <a:lnTo>
                    <a:pt x="199" y="670"/>
                  </a:lnTo>
                  <a:lnTo>
                    <a:pt x="200" y="668"/>
                  </a:lnTo>
                  <a:lnTo>
                    <a:pt x="206" y="659"/>
                  </a:lnTo>
                  <a:lnTo>
                    <a:pt x="207" y="658"/>
                  </a:lnTo>
                  <a:lnTo>
                    <a:pt x="212" y="648"/>
                  </a:lnTo>
                  <a:lnTo>
                    <a:pt x="213" y="647"/>
                  </a:lnTo>
                  <a:lnTo>
                    <a:pt x="217" y="636"/>
                  </a:lnTo>
                  <a:lnTo>
                    <a:pt x="218" y="635"/>
                  </a:lnTo>
                  <a:lnTo>
                    <a:pt x="221" y="623"/>
                  </a:lnTo>
                  <a:lnTo>
                    <a:pt x="221" y="623"/>
                  </a:lnTo>
                  <a:lnTo>
                    <a:pt x="224" y="611"/>
                  </a:lnTo>
                  <a:lnTo>
                    <a:pt x="224" y="610"/>
                  </a:lnTo>
                  <a:lnTo>
                    <a:pt x="226" y="599"/>
                  </a:lnTo>
                  <a:lnTo>
                    <a:pt x="226" y="599"/>
                  </a:lnTo>
                  <a:lnTo>
                    <a:pt x="227" y="588"/>
                  </a:lnTo>
                  <a:lnTo>
                    <a:pt x="227" y="588"/>
                  </a:lnTo>
                  <a:lnTo>
                    <a:pt x="228" y="578"/>
                  </a:lnTo>
                  <a:lnTo>
                    <a:pt x="228" y="578"/>
                  </a:lnTo>
                  <a:lnTo>
                    <a:pt x="228" y="570"/>
                  </a:lnTo>
                  <a:lnTo>
                    <a:pt x="228" y="570"/>
                  </a:lnTo>
                  <a:lnTo>
                    <a:pt x="228" y="562"/>
                  </a:lnTo>
                  <a:lnTo>
                    <a:pt x="228" y="560"/>
                  </a:lnTo>
                  <a:lnTo>
                    <a:pt x="227" y="554"/>
                  </a:lnTo>
                  <a:lnTo>
                    <a:pt x="227" y="553"/>
                  </a:lnTo>
                  <a:lnTo>
                    <a:pt x="225" y="549"/>
                  </a:lnTo>
                  <a:lnTo>
                    <a:pt x="225" y="547"/>
                  </a:lnTo>
                  <a:lnTo>
                    <a:pt x="223" y="543"/>
                  </a:lnTo>
                  <a:lnTo>
                    <a:pt x="219" y="538"/>
                  </a:lnTo>
                  <a:lnTo>
                    <a:pt x="218" y="537"/>
                  </a:lnTo>
                  <a:lnTo>
                    <a:pt x="215" y="534"/>
                  </a:lnTo>
                  <a:lnTo>
                    <a:pt x="209" y="531"/>
                  </a:lnTo>
                  <a:lnTo>
                    <a:pt x="208" y="531"/>
                  </a:lnTo>
                  <a:lnTo>
                    <a:pt x="204" y="530"/>
                  </a:lnTo>
                  <a:lnTo>
                    <a:pt x="197" y="529"/>
                  </a:lnTo>
                  <a:lnTo>
                    <a:pt x="197" y="529"/>
                  </a:lnTo>
                  <a:lnTo>
                    <a:pt x="193" y="529"/>
                  </a:lnTo>
                  <a:lnTo>
                    <a:pt x="192" y="529"/>
                  </a:lnTo>
                  <a:lnTo>
                    <a:pt x="187" y="529"/>
                  </a:lnTo>
                  <a:lnTo>
                    <a:pt x="186" y="530"/>
                  </a:lnTo>
                  <a:lnTo>
                    <a:pt x="183" y="530"/>
                  </a:lnTo>
                  <a:lnTo>
                    <a:pt x="182" y="538"/>
                  </a:lnTo>
                  <a:lnTo>
                    <a:pt x="183" y="540"/>
                  </a:lnTo>
                  <a:lnTo>
                    <a:pt x="187" y="543"/>
                  </a:lnTo>
                  <a:lnTo>
                    <a:pt x="187" y="544"/>
                  </a:lnTo>
                  <a:lnTo>
                    <a:pt x="191" y="547"/>
                  </a:lnTo>
                  <a:lnTo>
                    <a:pt x="197" y="550"/>
                  </a:lnTo>
                  <a:lnTo>
                    <a:pt x="196" y="549"/>
                  </a:lnTo>
                  <a:lnTo>
                    <a:pt x="199" y="551"/>
                  </a:lnTo>
                  <a:lnTo>
                    <a:pt x="200" y="551"/>
                  </a:lnTo>
                  <a:lnTo>
                    <a:pt x="203" y="553"/>
                  </a:lnTo>
                  <a:lnTo>
                    <a:pt x="200" y="551"/>
                  </a:lnTo>
                  <a:lnTo>
                    <a:pt x="203" y="553"/>
                  </a:lnTo>
                  <a:lnTo>
                    <a:pt x="202" y="552"/>
                  </a:lnTo>
                  <a:lnTo>
                    <a:pt x="205" y="555"/>
                  </a:lnTo>
                  <a:lnTo>
                    <a:pt x="203" y="552"/>
                  </a:lnTo>
                  <a:lnTo>
                    <a:pt x="205" y="556"/>
                  </a:lnTo>
                  <a:lnTo>
                    <a:pt x="204" y="555"/>
                  </a:lnTo>
                  <a:lnTo>
                    <a:pt x="205" y="560"/>
                  </a:lnTo>
                  <a:lnTo>
                    <a:pt x="205" y="559"/>
                  </a:lnTo>
                  <a:lnTo>
                    <a:pt x="207" y="565"/>
                  </a:lnTo>
                  <a:lnTo>
                    <a:pt x="206" y="562"/>
                  </a:lnTo>
                  <a:lnTo>
                    <a:pt x="206" y="570"/>
                  </a:lnTo>
                  <a:lnTo>
                    <a:pt x="206" y="570"/>
                  </a:lnTo>
                  <a:lnTo>
                    <a:pt x="206" y="578"/>
                  </a:lnTo>
                  <a:lnTo>
                    <a:pt x="206" y="576"/>
                  </a:lnTo>
                  <a:lnTo>
                    <a:pt x="205" y="586"/>
                  </a:lnTo>
                  <a:lnTo>
                    <a:pt x="205" y="586"/>
                  </a:lnTo>
                  <a:lnTo>
                    <a:pt x="204" y="596"/>
                  </a:lnTo>
                  <a:lnTo>
                    <a:pt x="205" y="595"/>
                  </a:lnTo>
                  <a:lnTo>
                    <a:pt x="203" y="607"/>
                  </a:lnTo>
                  <a:lnTo>
                    <a:pt x="203" y="606"/>
                  </a:lnTo>
                  <a:lnTo>
                    <a:pt x="200" y="618"/>
                  </a:lnTo>
                  <a:lnTo>
                    <a:pt x="200" y="618"/>
                  </a:lnTo>
                  <a:lnTo>
                    <a:pt x="197" y="629"/>
                  </a:lnTo>
                  <a:lnTo>
                    <a:pt x="197" y="628"/>
                  </a:lnTo>
                  <a:lnTo>
                    <a:pt x="193" y="638"/>
                  </a:lnTo>
                  <a:lnTo>
                    <a:pt x="193" y="637"/>
                  </a:lnTo>
                  <a:lnTo>
                    <a:pt x="188" y="648"/>
                  </a:lnTo>
                  <a:lnTo>
                    <a:pt x="188" y="647"/>
                  </a:lnTo>
                  <a:lnTo>
                    <a:pt x="182" y="656"/>
                  </a:lnTo>
                  <a:lnTo>
                    <a:pt x="183" y="655"/>
                  </a:lnTo>
                  <a:lnTo>
                    <a:pt x="176" y="662"/>
                  </a:lnTo>
                  <a:lnTo>
                    <a:pt x="178" y="661"/>
                  </a:lnTo>
                  <a:lnTo>
                    <a:pt x="170" y="666"/>
                  </a:lnTo>
                  <a:lnTo>
                    <a:pt x="172" y="665"/>
                  </a:lnTo>
                  <a:lnTo>
                    <a:pt x="163" y="669"/>
                  </a:lnTo>
                  <a:lnTo>
                    <a:pt x="166" y="668"/>
                  </a:lnTo>
                  <a:lnTo>
                    <a:pt x="157" y="669"/>
                  </a:lnTo>
                  <a:lnTo>
                    <a:pt x="158" y="669"/>
                  </a:lnTo>
                  <a:lnTo>
                    <a:pt x="148" y="669"/>
                  </a:lnTo>
                  <a:lnTo>
                    <a:pt x="151" y="669"/>
                  </a:lnTo>
                  <a:lnTo>
                    <a:pt x="142" y="667"/>
                  </a:lnTo>
                  <a:lnTo>
                    <a:pt x="144" y="667"/>
                  </a:lnTo>
                  <a:lnTo>
                    <a:pt x="135" y="663"/>
                  </a:lnTo>
                  <a:lnTo>
                    <a:pt x="136" y="664"/>
                  </a:lnTo>
                  <a:lnTo>
                    <a:pt x="128" y="658"/>
                  </a:lnTo>
                  <a:lnTo>
                    <a:pt x="130" y="659"/>
                  </a:lnTo>
                  <a:lnTo>
                    <a:pt x="123" y="652"/>
                  </a:lnTo>
                  <a:lnTo>
                    <a:pt x="124" y="654"/>
                  </a:lnTo>
                  <a:lnTo>
                    <a:pt x="119" y="645"/>
                  </a:lnTo>
                  <a:lnTo>
                    <a:pt x="120" y="647"/>
                  </a:lnTo>
                  <a:lnTo>
                    <a:pt x="116" y="637"/>
                  </a:lnTo>
                  <a:lnTo>
                    <a:pt x="116" y="638"/>
                  </a:lnTo>
                  <a:lnTo>
                    <a:pt x="114" y="628"/>
                  </a:lnTo>
                  <a:lnTo>
                    <a:pt x="114" y="631"/>
                  </a:lnTo>
                  <a:lnTo>
                    <a:pt x="114" y="620"/>
                  </a:lnTo>
                  <a:lnTo>
                    <a:pt x="114" y="621"/>
                  </a:lnTo>
                  <a:lnTo>
                    <a:pt x="115" y="610"/>
                  </a:lnTo>
                  <a:lnTo>
                    <a:pt x="115" y="611"/>
                  </a:lnTo>
                  <a:lnTo>
                    <a:pt x="118" y="600"/>
                  </a:lnTo>
                  <a:lnTo>
                    <a:pt x="117" y="601"/>
                  </a:lnTo>
                  <a:lnTo>
                    <a:pt x="121" y="591"/>
                  </a:lnTo>
                  <a:lnTo>
                    <a:pt x="121" y="591"/>
                  </a:lnTo>
                  <a:lnTo>
                    <a:pt x="124" y="581"/>
                  </a:lnTo>
                  <a:lnTo>
                    <a:pt x="124" y="582"/>
                  </a:lnTo>
                  <a:lnTo>
                    <a:pt x="128" y="573"/>
                  </a:lnTo>
                  <a:lnTo>
                    <a:pt x="128" y="573"/>
                  </a:lnTo>
                  <a:lnTo>
                    <a:pt x="133" y="565"/>
                  </a:lnTo>
                  <a:lnTo>
                    <a:pt x="132" y="565"/>
                  </a:lnTo>
                  <a:lnTo>
                    <a:pt x="137" y="558"/>
                  </a:lnTo>
                  <a:lnTo>
                    <a:pt x="137" y="558"/>
                  </a:lnTo>
                  <a:lnTo>
                    <a:pt x="142" y="551"/>
                  </a:lnTo>
                  <a:lnTo>
                    <a:pt x="141" y="552"/>
                  </a:lnTo>
                  <a:lnTo>
                    <a:pt x="146" y="547"/>
                  </a:lnTo>
                  <a:lnTo>
                    <a:pt x="146" y="547"/>
                  </a:lnTo>
                  <a:lnTo>
                    <a:pt x="151" y="542"/>
                  </a:lnTo>
                  <a:lnTo>
                    <a:pt x="151" y="542"/>
                  </a:lnTo>
                  <a:lnTo>
                    <a:pt x="155" y="538"/>
                  </a:lnTo>
                  <a:lnTo>
                    <a:pt x="154" y="538"/>
                  </a:lnTo>
                  <a:lnTo>
                    <a:pt x="158" y="535"/>
                  </a:lnTo>
                  <a:lnTo>
                    <a:pt x="158" y="535"/>
                  </a:lnTo>
                  <a:lnTo>
                    <a:pt x="162" y="533"/>
                  </a:lnTo>
                  <a:lnTo>
                    <a:pt x="161" y="534"/>
                  </a:lnTo>
                  <a:lnTo>
                    <a:pt x="164" y="532"/>
                  </a:lnTo>
                  <a:lnTo>
                    <a:pt x="165" y="531"/>
                  </a:lnTo>
                  <a:lnTo>
                    <a:pt x="167" y="530"/>
                  </a:lnTo>
                  <a:lnTo>
                    <a:pt x="165" y="531"/>
                  </a:lnTo>
                  <a:lnTo>
                    <a:pt x="167" y="530"/>
                  </a:lnTo>
                  <a:lnTo>
                    <a:pt x="166" y="530"/>
                  </a:lnTo>
                  <a:lnTo>
                    <a:pt x="169" y="530"/>
                  </a:lnTo>
                  <a:lnTo>
                    <a:pt x="168" y="530"/>
                  </a:lnTo>
                  <a:lnTo>
                    <a:pt x="170" y="530"/>
                  </a:lnTo>
                  <a:lnTo>
                    <a:pt x="162" y="526"/>
                  </a:lnTo>
                  <a:lnTo>
                    <a:pt x="163" y="528"/>
                  </a:lnTo>
                  <a:lnTo>
                    <a:pt x="161" y="525"/>
                  </a:lnTo>
                  <a:lnTo>
                    <a:pt x="162" y="527"/>
                  </a:lnTo>
                  <a:lnTo>
                    <a:pt x="163" y="529"/>
                  </a:lnTo>
                  <a:lnTo>
                    <a:pt x="164" y="531"/>
                  </a:lnTo>
                  <a:lnTo>
                    <a:pt x="163" y="528"/>
                  </a:lnTo>
                  <a:lnTo>
                    <a:pt x="163" y="530"/>
                  </a:lnTo>
                  <a:lnTo>
                    <a:pt x="184" y="520"/>
                  </a:lnTo>
                  <a:lnTo>
                    <a:pt x="184" y="520"/>
                  </a:lnTo>
                  <a:lnTo>
                    <a:pt x="183" y="517"/>
                  </a:lnTo>
                  <a:lnTo>
                    <a:pt x="182" y="517"/>
                  </a:lnTo>
                  <a:lnTo>
                    <a:pt x="181" y="513"/>
                  </a:lnTo>
                  <a:lnTo>
                    <a:pt x="181" y="513"/>
                  </a:lnTo>
                  <a:lnTo>
                    <a:pt x="179" y="508"/>
                  </a:lnTo>
                  <a:lnTo>
                    <a:pt x="178" y="508"/>
                  </a:lnTo>
                  <a:lnTo>
                    <a:pt x="176" y="502"/>
                  </a:lnTo>
                  <a:lnTo>
                    <a:pt x="176" y="502"/>
                  </a:lnTo>
                  <a:lnTo>
                    <a:pt x="172" y="494"/>
                  </a:lnTo>
                  <a:lnTo>
                    <a:pt x="171" y="493"/>
                  </a:lnTo>
                  <a:lnTo>
                    <a:pt x="167" y="485"/>
                  </a:lnTo>
                  <a:lnTo>
                    <a:pt x="167" y="485"/>
                  </a:lnTo>
                  <a:lnTo>
                    <a:pt x="162" y="476"/>
                  </a:lnTo>
                  <a:lnTo>
                    <a:pt x="161" y="475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46" y="452"/>
                  </a:lnTo>
                  <a:lnTo>
                    <a:pt x="146" y="451"/>
                  </a:lnTo>
                  <a:lnTo>
                    <a:pt x="137" y="438"/>
                  </a:lnTo>
                  <a:lnTo>
                    <a:pt x="137" y="437"/>
                  </a:lnTo>
                  <a:lnTo>
                    <a:pt x="127" y="423"/>
                  </a:lnTo>
                  <a:lnTo>
                    <a:pt x="127" y="422"/>
                  </a:lnTo>
                  <a:lnTo>
                    <a:pt x="115" y="406"/>
                  </a:lnTo>
                  <a:lnTo>
                    <a:pt x="115" y="407"/>
                  </a:lnTo>
                  <a:lnTo>
                    <a:pt x="103" y="389"/>
                  </a:lnTo>
                  <a:lnTo>
                    <a:pt x="103" y="390"/>
                  </a:lnTo>
                  <a:lnTo>
                    <a:pt x="91" y="372"/>
                  </a:lnTo>
                  <a:lnTo>
                    <a:pt x="91" y="372"/>
                  </a:lnTo>
                  <a:lnTo>
                    <a:pt x="79" y="355"/>
                  </a:lnTo>
                  <a:lnTo>
                    <a:pt x="79" y="355"/>
                  </a:lnTo>
                  <a:lnTo>
                    <a:pt x="67" y="339"/>
                  </a:lnTo>
                  <a:lnTo>
                    <a:pt x="67" y="339"/>
                  </a:lnTo>
                  <a:lnTo>
                    <a:pt x="56" y="324"/>
                  </a:lnTo>
                  <a:lnTo>
                    <a:pt x="56" y="324"/>
                  </a:lnTo>
                  <a:lnTo>
                    <a:pt x="46" y="310"/>
                  </a:lnTo>
                  <a:lnTo>
                    <a:pt x="46" y="309"/>
                  </a:lnTo>
                  <a:lnTo>
                    <a:pt x="38" y="298"/>
                  </a:lnTo>
                  <a:lnTo>
                    <a:pt x="38" y="298"/>
                  </a:lnTo>
                  <a:lnTo>
                    <a:pt x="31" y="288"/>
                  </a:lnTo>
                  <a:lnTo>
                    <a:pt x="32" y="288"/>
                  </a:lnTo>
                  <a:lnTo>
                    <a:pt x="26" y="280"/>
                  </a:lnTo>
                  <a:lnTo>
                    <a:pt x="27" y="281"/>
                  </a:lnTo>
                  <a:lnTo>
                    <a:pt x="24" y="275"/>
                  </a:lnTo>
                  <a:lnTo>
                    <a:pt x="24" y="276"/>
                  </a:lnTo>
                  <a:lnTo>
                    <a:pt x="22" y="270"/>
                  </a:lnTo>
                  <a:lnTo>
                    <a:pt x="23" y="274"/>
                  </a:lnTo>
                  <a:lnTo>
                    <a:pt x="23" y="268"/>
                  </a:lnTo>
                  <a:lnTo>
                    <a:pt x="23" y="271"/>
                  </a:lnTo>
                  <a:lnTo>
                    <a:pt x="24" y="266"/>
                  </a:lnTo>
                  <a:lnTo>
                    <a:pt x="23" y="268"/>
                  </a:lnTo>
                  <a:lnTo>
                    <a:pt x="26" y="263"/>
                  </a:lnTo>
                  <a:lnTo>
                    <a:pt x="26" y="263"/>
                  </a:lnTo>
                  <a:lnTo>
                    <a:pt x="29" y="257"/>
                  </a:lnTo>
                  <a:lnTo>
                    <a:pt x="29" y="258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40" y="243"/>
                  </a:lnTo>
                  <a:lnTo>
                    <a:pt x="40" y="243"/>
                  </a:lnTo>
                  <a:lnTo>
                    <a:pt x="48" y="233"/>
                  </a:lnTo>
                  <a:lnTo>
                    <a:pt x="48" y="233"/>
                  </a:lnTo>
                  <a:lnTo>
                    <a:pt x="57" y="223"/>
                  </a:lnTo>
                  <a:lnTo>
                    <a:pt x="57" y="223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82" y="198"/>
                  </a:lnTo>
                  <a:lnTo>
                    <a:pt x="82" y="198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16" y="169"/>
                  </a:lnTo>
                  <a:lnTo>
                    <a:pt x="116" y="169"/>
                  </a:lnTo>
                  <a:lnTo>
                    <a:pt x="135" y="154"/>
                  </a:lnTo>
                  <a:lnTo>
                    <a:pt x="135" y="154"/>
                  </a:lnTo>
                  <a:lnTo>
                    <a:pt x="156" y="138"/>
                  </a:lnTo>
                  <a:lnTo>
                    <a:pt x="156" y="139"/>
                  </a:lnTo>
                  <a:lnTo>
                    <a:pt x="178" y="124"/>
                  </a:lnTo>
                  <a:lnTo>
                    <a:pt x="178" y="124"/>
                  </a:lnTo>
                  <a:lnTo>
                    <a:pt x="201" y="109"/>
                  </a:lnTo>
                  <a:lnTo>
                    <a:pt x="200" y="109"/>
                  </a:lnTo>
                  <a:lnTo>
                    <a:pt x="223" y="95"/>
                  </a:lnTo>
                  <a:lnTo>
                    <a:pt x="223" y="95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66" y="70"/>
                  </a:lnTo>
                  <a:lnTo>
                    <a:pt x="266" y="70"/>
                  </a:lnTo>
                  <a:lnTo>
                    <a:pt x="286" y="60"/>
                  </a:lnTo>
                  <a:lnTo>
                    <a:pt x="286" y="60"/>
                  </a:lnTo>
                  <a:lnTo>
                    <a:pt x="304" y="50"/>
                  </a:lnTo>
                  <a:lnTo>
                    <a:pt x="304" y="50"/>
                  </a:lnTo>
                  <a:lnTo>
                    <a:pt x="321" y="41"/>
                  </a:lnTo>
                  <a:lnTo>
                    <a:pt x="321" y="42"/>
                  </a:lnTo>
                  <a:lnTo>
                    <a:pt x="336" y="35"/>
                  </a:lnTo>
                  <a:lnTo>
                    <a:pt x="336" y="35"/>
                  </a:lnTo>
                  <a:lnTo>
                    <a:pt x="349" y="29"/>
                  </a:lnTo>
                  <a:lnTo>
                    <a:pt x="349" y="29"/>
                  </a:lnTo>
                  <a:lnTo>
                    <a:pt x="360" y="25"/>
                  </a:lnTo>
                  <a:lnTo>
                    <a:pt x="360" y="25"/>
                  </a:lnTo>
                  <a:lnTo>
                    <a:pt x="369" y="21"/>
                  </a:lnTo>
                  <a:lnTo>
                    <a:pt x="368" y="21"/>
                  </a:lnTo>
                  <a:lnTo>
                    <a:pt x="375" y="19"/>
                  </a:lnTo>
                  <a:lnTo>
                    <a:pt x="376" y="19"/>
                  </a:lnTo>
                  <a:lnTo>
                    <a:pt x="381" y="17"/>
                  </a:lnTo>
                  <a:lnTo>
                    <a:pt x="378" y="17"/>
                  </a:lnTo>
                  <a:lnTo>
                    <a:pt x="383" y="17"/>
                  </a:lnTo>
                  <a:lnTo>
                    <a:pt x="384" y="17"/>
                  </a:lnTo>
                  <a:lnTo>
                    <a:pt x="387" y="16"/>
                  </a:lnTo>
                  <a:lnTo>
                    <a:pt x="384" y="17"/>
                  </a:lnTo>
                  <a:lnTo>
                    <a:pt x="388" y="17"/>
                  </a:lnTo>
                  <a:lnTo>
                    <a:pt x="390" y="16"/>
                  </a:lnTo>
                  <a:lnTo>
                    <a:pt x="392" y="16"/>
                  </a:lnTo>
                  <a:lnTo>
                    <a:pt x="395" y="9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3" name="Freeform 34"/>
            <p:cNvSpPr>
              <a:spLocks/>
            </p:cNvSpPr>
            <p:nvPr/>
          </p:nvSpPr>
          <p:spPr bwMode="auto">
            <a:xfrm>
              <a:off x="5849938" y="839788"/>
              <a:ext cx="295275" cy="276225"/>
            </a:xfrm>
            <a:custGeom>
              <a:avLst/>
              <a:gdLst>
                <a:gd name="T0" fmla="*/ 4 w 186"/>
                <a:gd name="T1" fmla="*/ 42 h 174"/>
                <a:gd name="T2" fmla="*/ 10 w 186"/>
                <a:gd name="T3" fmla="*/ 51 h 174"/>
                <a:gd name="T4" fmla="*/ 19 w 186"/>
                <a:gd name="T5" fmla="*/ 69 h 174"/>
                <a:gd name="T6" fmla="*/ 33 w 186"/>
                <a:gd name="T7" fmla="*/ 93 h 174"/>
                <a:gd name="T8" fmla="*/ 50 w 186"/>
                <a:gd name="T9" fmla="*/ 119 h 174"/>
                <a:gd name="T10" fmla="*/ 66 w 186"/>
                <a:gd name="T11" fmla="*/ 143 h 174"/>
                <a:gd name="T12" fmla="*/ 84 w 186"/>
                <a:gd name="T13" fmla="*/ 161 h 174"/>
                <a:gd name="T14" fmla="*/ 98 w 186"/>
                <a:gd name="T15" fmla="*/ 171 h 174"/>
                <a:gd name="T16" fmla="*/ 127 w 186"/>
                <a:gd name="T17" fmla="*/ 166 h 174"/>
                <a:gd name="T18" fmla="*/ 139 w 186"/>
                <a:gd name="T19" fmla="*/ 152 h 174"/>
                <a:gd name="T20" fmla="*/ 147 w 186"/>
                <a:gd name="T21" fmla="*/ 134 h 174"/>
                <a:gd name="T22" fmla="*/ 152 w 186"/>
                <a:gd name="T23" fmla="*/ 110 h 174"/>
                <a:gd name="T24" fmla="*/ 153 w 186"/>
                <a:gd name="T25" fmla="*/ 84 h 174"/>
                <a:gd name="T26" fmla="*/ 149 w 186"/>
                <a:gd name="T27" fmla="*/ 57 h 174"/>
                <a:gd name="T28" fmla="*/ 143 w 186"/>
                <a:gd name="T29" fmla="*/ 32 h 174"/>
                <a:gd name="T30" fmla="*/ 136 w 186"/>
                <a:gd name="T31" fmla="*/ 14 h 174"/>
                <a:gd name="T32" fmla="*/ 130 w 186"/>
                <a:gd name="T33" fmla="*/ 2 h 174"/>
                <a:gd name="T34" fmla="*/ 105 w 186"/>
                <a:gd name="T35" fmla="*/ 15 h 174"/>
                <a:gd name="T36" fmla="*/ 110 w 186"/>
                <a:gd name="T37" fmla="*/ 32 h 174"/>
                <a:gd name="T38" fmla="*/ 119 w 186"/>
                <a:gd name="T39" fmla="*/ 56 h 174"/>
                <a:gd name="T40" fmla="*/ 133 w 186"/>
                <a:gd name="T41" fmla="*/ 85 h 174"/>
                <a:gd name="T42" fmla="*/ 150 w 186"/>
                <a:gd name="T43" fmla="*/ 110 h 174"/>
                <a:gd name="T44" fmla="*/ 169 w 186"/>
                <a:gd name="T45" fmla="*/ 128 h 174"/>
                <a:gd name="T46" fmla="*/ 186 w 186"/>
                <a:gd name="T47" fmla="*/ 134 h 174"/>
                <a:gd name="T48" fmla="*/ 182 w 186"/>
                <a:gd name="T49" fmla="*/ 117 h 174"/>
                <a:gd name="T50" fmla="*/ 170 w 186"/>
                <a:gd name="T51" fmla="*/ 97 h 174"/>
                <a:gd name="T52" fmla="*/ 156 w 186"/>
                <a:gd name="T53" fmla="*/ 73 h 174"/>
                <a:gd name="T54" fmla="*/ 143 w 186"/>
                <a:gd name="T55" fmla="*/ 46 h 174"/>
                <a:gd name="T56" fmla="*/ 134 w 186"/>
                <a:gd name="T57" fmla="*/ 24 h 174"/>
                <a:gd name="T58" fmla="*/ 130 w 186"/>
                <a:gd name="T59" fmla="*/ 11 h 174"/>
                <a:gd name="T60" fmla="*/ 108 w 186"/>
                <a:gd name="T61" fmla="*/ 15 h 174"/>
                <a:gd name="T62" fmla="*/ 114 w 186"/>
                <a:gd name="T63" fmla="*/ 25 h 174"/>
                <a:gd name="T64" fmla="*/ 119 w 186"/>
                <a:gd name="T65" fmla="*/ 39 h 174"/>
                <a:gd name="T66" fmla="*/ 125 w 186"/>
                <a:gd name="T67" fmla="*/ 62 h 174"/>
                <a:gd name="T68" fmla="*/ 129 w 186"/>
                <a:gd name="T69" fmla="*/ 86 h 174"/>
                <a:gd name="T70" fmla="*/ 128 w 186"/>
                <a:gd name="T71" fmla="*/ 107 h 174"/>
                <a:gd name="T72" fmla="*/ 123 w 186"/>
                <a:gd name="T73" fmla="*/ 127 h 174"/>
                <a:gd name="T74" fmla="*/ 118 w 186"/>
                <a:gd name="T75" fmla="*/ 140 h 174"/>
                <a:gd name="T76" fmla="*/ 111 w 186"/>
                <a:gd name="T77" fmla="*/ 149 h 174"/>
                <a:gd name="T78" fmla="*/ 108 w 186"/>
                <a:gd name="T79" fmla="*/ 150 h 174"/>
                <a:gd name="T80" fmla="*/ 104 w 186"/>
                <a:gd name="T81" fmla="*/ 147 h 174"/>
                <a:gd name="T82" fmla="*/ 92 w 186"/>
                <a:gd name="T83" fmla="*/ 137 h 174"/>
                <a:gd name="T84" fmla="*/ 77 w 186"/>
                <a:gd name="T85" fmla="*/ 118 h 174"/>
                <a:gd name="T86" fmla="*/ 61 w 186"/>
                <a:gd name="T87" fmla="*/ 94 h 174"/>
                <a:gd name="T88" fmla="*/ 45 w 186"/>
                <a:gd name="T89" fmla="*/ 69 h 174"/>
                <a:gd name="T90" fmla="*/ 33 w 186"/>
                <a:gd name="T91" fmla="*/ 48 h 174"/>
                <a:gd name="T92" fmla="*/ 24 w 186"/>
                <a:gd name="T93" fmla="*/ 33 h 174"/>
                <a:gd name="T94" fmla="*/ 19 w 186"/>
                <a:gd name="T95" fmla="*/ 2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" h="174">
                  <a:moveTo>
                    <a:pt x="0" y="37"/>
                  </a:moveTo>
                  <a:lnTo>
                    <a:pt x="2" y="39"/>
                  </a:lnTo>
                  <a:lnTo>
                    <a:pt x="2" y="39"/>
                  </a:lnTo>
                  <a:lnTo>
                    <a:pt x="4" y="42"/>
                  </a:lnTo>
                  <a:lnTo>
                    <a:pt x="3" y="40"/>
                  </a:lnTo>
                  <a:lnTo>
                    <a:pt x="5" y="45"/>
                  </a:lnTo>
                  <a:lnTo>
                    <a:pt x="6" y="46"/>
                  </a:lnTo>
                  <a:lnTo>
                    <a:pt x="10" y="51"/>
                  </a:lnTo>
                  <a:lnTo>
                    <a:pt x="9" y="50"/>
                  </a:lnTo>
                  <a:lnTo>
                    <a:pt x="13" y="58"/>
                  </a:lnTo>
                  <a:lnTo>
                    <a:pt x="13" y="5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41" y="106"/>
                  </a:lnTo>
                  <a:lnTo>
                    <a:pt x="42" y="107"/>
                  </a:lnTo>
                  <a:lnTo>
                    <a:pt x="50" y="119"/>
                  </a:lnTo>
                  <a:lnTo>
                    <a:pt x="50" y="119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66" y="143"/>
                  </a:lnTo>
                  <a:lnTo>
                    <a:pt x="67" y="144"/>
                  </a:lnTo>
                  <a:lnTo>
                    <a:pt x="75" y="153"/>
                  </a:lnTo>
                  <a:lnTo>
                    <a:pt x="76" y="154"/>
                  </a:lnTo>
                  <a:lnTo>
                    <a:pt x="84" y="161"/>
                  </a:lnTo>
                  <a:lnTo>
                    <a:pt x="84" y="162"/>
                  </a:lnTo>
                  <a:lnTo>
                    <a:pt x="91" y="167"/>
                  </a:lnTo>
                  <a:lnTo>
                    <a:pt x="92" y="168"/>
                  </a:lnTo>
                  <a:lnTo>
                    <a:pt x="98" y="171"/>
                  </a:lnTo>
                  <a:lnTo>
                    <a:pt x="108" y="174"/>
                  </a:lnTo>
                  <a:lnTo>
                    <a:pt x="111" y="174"/>
                  </a:lnTo>
                  <a:lnTo>
                    <a:pt x="116" y="173"/>
                  </a:lnTo>
                  <a:lnTo>
                    <a:pt x="127" y="166"/>
                  </a:lnTo>
                  <a:lnTo>
                    <a:pt x="128" y="165"/>
                  </a:lnTo>
                  <a:lnTo>
                    <a:pt x="133" y="161"/>
                  </a:lnTo>
                  <a:lnTo>
                    <a:pt x="135" y="159"/>
                  </a:lnTo>
                  <a:lnTo>
                    <a:pt x="139" y="152"/>
                  </a:lnTo>
                  <a:lnTo>
                    <a:pt x="139" y="151"/>
                  </a:lnTo>
                  <a:lnTo>
                    <a:pt x="143" y="144"/>
                  </a:lnTo>
                  <a:lnTo>
                    <a:pt x="143" y="143"/>
                  </a:lnTo>
                  <a:lnTo>
                    <a:pt x="147" y="134"/>
                  </a:lnTo>
                  <a:lnTo>
                    <a:pt x="147" y="133"/>
                  </a:lnTo>
                  <a:lnTo>
                    <a:pt x="150" y="122"/>
                  </a:lnTo>
                  <a:lnTo>
                    <a:pt x="150" y="121"/>
                  </a:lnTo>
                  <a:lnTo>
                    <a:pt x="152" y="110"/>
                  </a:lnTo>
                  <a:lnTo>
                    <a:pt x="152" y="109"/>
                  </a:lnTo>
                  <a:lnTo>
                    <a:pt x="153" y="97"/>
                  </a:lnTo>
                  <a:lnTo>
                    <a:pt x="153" y="96"/>
                  </a:lnTo>
                  <a:lnTo>
                    <a:pt x="153" y="84"/>
                  </a:lnTo>
                  <a:lnTo>
                    <a:pt x="153" y="83"/>
                  </a:lnTo>
                  <a:lnTo>
                    <a:pt x="151" y="70"/>
                  </a:lnTo>
                  <a:lnTo>
                    <a:pt x="151" y="70"/>
                  </a:lnTo>
                  <a:lnTo>
                    <a:pt x="149" y="57"/>
                  </a:lnTo>
                  <a:lnTo>
                    <a:pt x="149" y="57"/>
                  </a:lnTo>
                  <a:lnTo>
                    <a:pt x="147" y="44"/>
                  </a:lnTo>
                  <a:lnTo>
                    <a:pt x="146" y="43"/>
                  </a:lnTo>
                  <a:lnTo>
                    <a:pt x="143" y="32"/>
                  </a:lnTo>
                  <a:lnTo>
                    <a:pt x="143" y="31"/>
                  </a:lnTo>
                  <a:lnTo>
                    <a:pt x="140" y="22"/>
                  </a:lnTo>
                  <a:lnTo>
                    <a:pt x="139" y="21"/>
                  </a:lnTo>
                  <a:lnTo>
                    <a:pt x="136" y="14"/>
                  </a:lnTo>
                  <a:lnTo>
                    <a:pt x="135" y="12"/>
                  </a:lnTo>
                  <a:lnTo>
                    <a:pt x="132" y="7"/>
                  </a:lnTo>
                  <a:lnTo>
                    <a:pt x="132" y="7"/>
                  </a:lnTo>
                  <a:lnTo>
                    <a:pt x="130" y="2"/>
                  </a:lnTo>
                  <a:lnTo>
                    <a:pt x="130" y="3"/>
                  </a:lnTo>
                  <a:lnTo>
                    <a:pt x="129" y="0"/>
                  </a:lnTo>
                  <a:lnTo>
                    <a:pt x="104" y="5"/>
                  </a:lnTo>
                  <a:lnTo>
                    <a:pt x="105" y="15"/>
                  </a:lnTo>
                  <a:lnTo>
                    <a:pt x="105" y="17"/>
                  </a:lnTo>
                  <a:lnTo>
                    <a:pt x="107" y="23"/>
                  </a:lnTo>
                  <a:lnTo>
                    <a:pt x="107" y="24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14" y="43"/>
                  </a:lnTo>
                  <a:lnTo>
                    <a:pt x="114" y="44"/>
                  </a:lnTo>
                  <a:lnTo>
                    <a:pt x="119" y="56"/>
                  </a:lnTo>
                  <a:lnTo>
                    <a:pt x="119" y="57"/>
                  </a:lnTo>
                  <a:lnTo>
                    <a:pt x="126" y="70"/>
                  </a:lnTo>
                  <a:lnTo>
                    <a:pt x="126" y="71"/>
                  </a:lnTo>
                  <a:lnTo>
                    <a:pt x="133" y="85"/>
                  </a:lnTo>
                  <a:lnTo>
                    <a:pt x="134" y="86"/>
                  </a:lnTo>
                  <a:lnTo>
                    <a:pt x="141" y="97"/>
                  </a:lnTo>
                  <a:lnTo>
                    <a:pt x="142" y="98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8" y="120"/>
                  </a:lnTo>
                  <a:lnTo>
                    <a:pt x="160" y="121"/>
                  </a:lnTo>
                  <a:lnTo>
                    <a:pt x="169" y="128"/>
                  </a:lnTo>
                  <a:lnTo>
                    <a:pt x="171" y="129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6" y="134"/>
                  </a:lnTo>
                  <a:lnTo>
                    <a:pt x="186" y="123"/>
                  </a:lnTo>
                  <a:lnTo>
                    <a:pt x="186" y="124"/>
                  </a:lnTo>
                  <a:lnTo>
                    <a:pt x="182" y="117"/>
                  </a:lnTo>
                  <a:lnTo>
                    <a:pt x="182" y="117"/>
                  </a:lnTo>
                  <a:lnTo>
                    <a:pt x="176" y="107"/>
                  </a:lnTo>
                  <a:lnTo>
                    <a:pt x="176" y="107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62" y="84"/>
                  </a:lnTo>
                  <a:lnTo>
                    <a:pt x="162" y="85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49" y="59"/>
                  </a:lnTo>
                  <a:lnTo>
                    <a:pt x="149" y="60"/>
                  </a:lnTo>
                  <a:lnTo>
                    <a:pt x="143" y="46"/>
                  </a:lnTo>
                  <a:lnTo>
                    <a:pt x="143" y="46"/>
                  </a:lnTo>
                  <a:lnTo>
                    <a:pt x="137" y="34"/>
                  </a:lnTo>
                  <a:lnTo>
                    <a:pt x="138" y="35"/>
                  </a:lnTo>
                  <a:lnTo>
                    <a:pt x="134" y="24"/>
                  </a:lnTo>
                  <a:lnTo>
                    <a:pt x="134" y="24"/>
                  </a:lnTo>
                  <a:lnTo>
                    <a:pt x="131" y="15"/>
                  </a:lnTo>
                  <a:lnTo>
                    <a:pt x="131" y="16"/>
                  </a:lnTo>
                  <a:lnTo>
                    <a:pt x="129" y="9"/>
                  </a:lnTo>
                  <a:lnTo>
                    <a:pt x="130" y="11"/>
                  </a:lnTo>
                  <a:lnTo>
                    <a:pt x="129" y="6"/>
                  </a:lnTo>
                  <a:lnTo>
                    <a:pt x="129" y="12"/>
                  </a:lnTo>
                  <a:lnTo>
                    <a:pt x="129" y="9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14" y="25"/>
                  </a:lnTo>
                  <a:lnTo>
                    <a:pt x="113" y="24"/>
                  </a:lnTo>
                  <a:lnTo>
                    <a:pt x="116" y="32"/>
                  </a:lnTo>
                  <a:lnTo>
                    <a:pt x="116" y="30"/>
                  </a:lnTo>
                  <a:lnTo>
                    <a:pt x="119" y="39"/>
                  </a:lnTo>
                  <a:lnTo>
                    <a:pt x="119" y="39"/>
                  </a:lnTo>
                  <a:lnTo>
                    <a:pt x="123" y="50"/>
                  </a:lnTo>
                  <a:lnTo>
                    <a:pt x="122" y="49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7" y="74"/>
                  </a:lnTo>
                  <a:lnTo>
                    <a:pt x="127" y="73"/>
                  </a:lnTo>
                  <a:lnTo>
                    <a:pt x="129" y="86"/>
                  </a:lnTo>
                  <a:lnTo>
                    <a:pt x="129" y="84"/>
                  </a:lnTo>
                  <a:lnTo>
                    <a:pt x="129" y="96"/>
                  </a:lnTo>
                  <a:lnTo>
                    <a:pt x="129" y="95"/>
                  </a:lnTo>
                  <a:lnTo>
                    <a:pt x="128" y="107"/>
                  </a:lnTo>
                  <a:lnTo>
                    <a:pt x="128" y="106"/>
                  </a:lnTo>
                  <a:lnTo>
                    <a:pt x="126" y="117"/>
                  </a:lnTo>
                  <a:lnTo>
                    <a:pt x="126" y="116"/>
                  </a:lnTo>
                  <a:lnTo>
                    <a:pt x="123" y="127"/>
                  </a:lnTo>
                  <a:lnTo>
                    <a:pt x="124" y="126"/>
                  </a:lnTo>
                  <a:lnTo>
                    <a:pt x="121" y="135"/>
                  </a:lnTo>
                  <a:lnTo>
                    <a:pt x="121" y="133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14" y="147"/>
                  </a:lnTo>
                  <a:lnTo>
                    <a:pt x="116" y="144"/>
                  </a:lnTo>
                  <a:lnTo>
                    <a:pt x="111" y="149"/>
                  </a:lnTo>
                  <a:lnTo>
                    <a:pt x="112" y="148"/>
                  </a:lnTo>
                  <a:lnTo>
                    <a:pt x="108" y="152"/>
                  </a:lnTo>
                  <a:lnTo>
                    <a:pt x="114" y="149"/>
                  </a:lnTo>
                  <a:lnTo>
                    <a:pt x="108" y="150"/>
                  </a:lnTo>
                  <a:lnTo>
                    <a:pt x="111" y="150"/>
                  </a:lnTo>
                  <a:lnTo>
                    <a:pt x="106" y="149"/>
                  </a:lnTo>
                  <a:lnTo>
                    <a:pt x="110" y="151"/>
                  </a:lnTo>
                  <a:lnTo>
                    <a:pt x="104" y="147"/>
                  </a:lnTo>
                  <a:lnTo>
                    <a:pt x="106" y="148"/>
                  </a:lnTo>
                  <a:lnTo>
                    <a:pt x="99" y="143"/>
                  </a:lnTo>
                  <a:lnTo>
                    <a:pt x="99" y="144"/>
                  </a:lnTo>
                  <a:lnTo>
                    <a:pt x="92" y="137"/>
                  </a:lnTo>
                  <a:lnTo>
                    <a:pt x="93" y="138"/>
                  </a:lnTo>
                  <a:lnTo>
                    <a:pt x="85" y="129"/>
                  </a:lnTo>
                  <a:lnTo>
                    <a:pt x="86" y="130"/>
                  </a:lnTo>
                  <a:lnTo>
                    <a:pt x="77" y="118"/>
                  </a:lnTo>
                  <a:lnTo>
                    <a:pt x="78" y="119"/>
                  </a:lnTo>
                  <a:lnTo>
                    <a:pt x="69" y="106"/>
                  </a:lnTo>
                  <a:lnTo>
                    <a:pt x="69" y="106"/>
                  </a:lnTo>
                  <a:lnTo>
                    <a:pt x="61" y="94"/>
                  </a:lnTo>
                  <a:lnTo>
                    <a:pt x="61" y="94"/>
                  </a:lnTo>
                  <a:lnTo>
                    <a:pt x="53" y="81"/>
                  </a:lnTo>
                  <a:lnTo>
                    <a:pt x="53" y="81"/>
                  </a:lnTo>
                  <a:lnTo>
                    <a:pt x="45" y="69"/>
                  </a:lnTo>
                  <a:lnTo>
                    <a:pt x="46" y="69"/>
                  </a:lnTo>
                  <a:lnTo>
                    <a:pt x="39" y="57"/>
                  </a:lnTo>
                  <a:lnTo>
                    <a:pt x="39" y="5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29" y="40"/>
                  </a:lnTo>
                  <a:lnTo>
                    <a:pt x="28" y="39"/>
                  </a:lnTo>
                  <a:lnTo>
                    <a:pt x="24" y="33"/>
                  </a:lnTo>
                  <a:lnTo>
                    <a:pt x="25" y="34"/>
                  </a:lnTo>
                  <a:lnTo>
                    <a:pt x="22" y="30"/>
                  </a:lnTo>
                  <a:lnTo>
                    <a:pt x="22" y="29"/>
                  </a:lnTo>
                  <a:lnTo>
                    <a:pt x="19" y="26"/>
                  </a:lnTo>
                  <a:lnTo>
                    <a:pt x="19" y="25"/>
                  </a:lnTo>
                  <a:lnTo>
                    <a:pt x="17" y="23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4" name="Freeform 35"/>
            <p:cNvSpPr>
              <a:spLocks/>
            </p:cNvSpPr>
            <p:nvPr/>
          </p:nvSpPr>
          <p:spPr bwMode="auto">
            <a:xfrm>
              <a:off x="6145213" y="808038"/>
              <a:ext cx="104775" cy="203200"/>
            </a:xfrm>
            <a:custGeom>
              <a:avLst/>
              <a:gdLst>
                <a:gd name="T0" fmla="*/ 26 w 66"/>
                <a:gd name="T1" fmla="*/ 14 h 128"/>
                <a:gd name="T2" fmla="*/ 25 w 66"/>
                <a:gd name="T3" fmla="*/ 7 h 128"/>
                <a:gd name="T4" fmla="*/ 21 w 66"/>
                <a:gd name="T5" fmla="*/ 0 h 128"/>
                <a:gd name="T6" fmla="*/ 0 w 66"/>
                <a:gd name="T7" fmla="*/ 15 h 128"/>
                <a:gd name="T8" fmla="*/ 2 w 66"/>
                <a:gd name="T9" fmla="*/ 23 h 128"/>
                <a:gd name="T10" fmla="*/ 4 w 66"/>
                <a:gd name="T11" fmla="*/ 31 h 128"/>
                <a:gd name="T12" fmla="*/ 8 w 66"/>
                <a:gd name="T13" fmla="*/ 41 h 128"/>
                <a:gd name="T14" fmla="*/ 11 w 66"/>
                <a:gd name="T15" fmla="*/ 51 h 128"/>
                <a:gd name="T16" fmla="*/ 15 w 66"/>
                <a:gd name="T17" fmla="*/ 63 h 128"/>
                <a:gd name="T18" fmla="*/ 20 w 66"/>
                <a:gd name="T19" fmla="*/ 75 h 128"/>
                <a:gd name="T20" fmla="*/ 26 w 66"/>
                <a:gd name="T21" fmla="*/ 88 h 128"/>
                <a:gd name="T22" fmla="*/ 31 w 66"/>
                <a:gd name="T23" fmla="*/ 99 h 128"/>
                <a:gd name="T24" fmla="*/ 36 w 66"/>
                <a:gd name="T25" fmla="*/ 108 h 128"/>
                <a:gd name="T26" fmla="*/ 42 w 66"/>
                <a:gd name="T27" fmla="*/ 117 h 128"/>
                <a:gd name="T28" fmla="*/ 47 w 66"/>
                <a:gd name="T29" fmla="*/ 122 h 128"/>
                <a:gd name="T30" fmla="*/ 57 w 66"/>
                <a:gd name="T31" fmla="*/ 127 h 128"/>
                <a:gd name="T32" fmla="*/ 66 w 66"/>
                <a:gd name="T33" fmla="*/ 118 h 128"/>
                <a:gd name="T34" fmla="*/ 64 w 66"/>
                <a:gd name="T35" fmla="*/ 112 h 128"/>
                <a:gd name="T36" fmla="*/ 62 w 66"/>
                <a:gd name="T37" fmla="*/ 106 h 128"/>
                <a:gd name="T38" fmla="*/ 57 w 66"/>
                <a:gd name="T39" fmla="*/ 97 h 128"/>
                <a:gd name="T40" fmla="*/ 53 w 66"/>
                <a:gd name="T41" fmla="*/ 89 h 128"/>
                <a:gd name="T42" fmla="*/ 48 w 66"/>
                <a:gd name="T43" fmla="*/ 78 h 128"/>
                <a:gd name="T44" fmla="*/ 43 w 66"/>
                <a:gd name="T45" fmla="*/ 66 h 128"/>
                <a:gd name="T46" fmla="*/ 38 w 66"/>
                <a:gd name="T47" fmla="*/ 54 h 128"/>
                <a:gd name="T48" fmla="*/ 34 w 66"/>
                <a:gd name="T49" fmla="*/ 43 h 128"/>
                <a:gd name="T50" fmla="*/ 30 w 66"/>
                <a:gd name="T51" fmla="*/ 32 h 128"/>
                <a:gd name="T52" fmla="*/ 27 w 66"/>
                <a:gd name="T53" fmla="*/ 24 h 128"/>
                <a:gd name="T54" fmla="*/ 25 w 66"/>
                <a:gd name="T55" fmla="*/ 16 h 128"/>
                <a:gd name="T56" fmla="*/ 23 w 66"/>
                <a:gd name="T57" fmla="*/ 10 h 128"/>
                <a:gd name="T58" fmla="*/ 22 w 66"/>
                <a:gd name="T59" fmla="*/ 8 h 128"/>
                <a:gd name="T60" fmla="*/ 23 w 66"/>
                <a:gd name="T61" fmla="*/ 9 h 128"/>
                <a:gd name="T62" fmla="*/ 15 w 66"/>
                <a:gd name="T63" fmla="*/ 18 h 128"/>
                <a:gd name="T64" fmla="*/ 18 w 66"/>
                <a:gd name="T65" fmla="*/ 18 h 128"/>
                <a:gd name="T66" fmla="*/ 17 w 66"/>
                <a:gd name="T67" fmla="*/ 19 h 128"/>
                <a:gd name="T68" fmla="*/ 22 w 66"/>
                <a:gd name="T69" fmla="*/ 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128">
                  <a:moveTo>
                    <a:pt x="25" y="16"/>
                  </a:moveTo>
                  <a:lnTo>
                    <a:pt x="26" y="14"/>
                  </a:lnTo>
                  <a:lnTo>
                    <a:pt x="23" y="5"/>
                  </a:lnTo>
                  <a:lnTo>
                    <a:pt x="25" y="7"/>
                  </a:lnTo>
                  <a:lnTo>
                    <a:pt x="24" y="5"/>
                  </a:lnTo>
                  <a:lnTo>
                    <a:pt x="21" y="0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4" y="31"/>
                  </a:lnTo>
                  <a:lnTo>
                    <a:pt x="4" y="32"/>
                  </a:lnTo>
                  <a:lnTo>
                    <a:pt x="8" y="41"/>
                  </a:lnTo>
                  <a:lnTo>
                    <a:pt x="7" y="4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20" y="75"/>
                  </a:lnTo>
                  <a:lnTo>
                    <a:pt x="20" y="7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31" y="99"/>
                  </a:lnTo>
                  <a:lnTo>
                    <a:pt x="31" y="100"/>
                  </a:lnTo>
                  <a:lnTo>
                    <a:pt x="36" y="108"/>
                  </a:lnTo>
                  <a:lnTo>
                    <a:pt x="37" y="109"/>
                  </a:lnTo>
                  <a:lnTo>
                    <a:pt x="42" y="117"/>
                  </a:lnTo>
                  <a:lnTo>
                    <a:pt x="43" y="118"/>
                  </a:lnTo>
                  <a:lnTo>
                    <a:pt x="47" y="122"/>
                  </a:lnTo>
                  <a:lnTo>
                    <a:pt x="55" y="127"/>
                  </a:lnTo>
                  <a:lnTo>
                    <a:pt x="57" y="127"/>
                  </a:lnTo>
                  <a:lnTo>
                    <a:pt x="61" y="128"/>
                  </a:lnTo>
                  <a:lnTo>
                    <a:pt x="66" y="118"/>
                  </a:lnTo>
                  <a:lnTo>
                    <a:pt x="66" y="117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62" y="106"/>
                  </a:lnTo>
                  <a:lnTo>
                    <a:pt x="61" y="104"/>
                  </a:lnTo>
                  <a:lnTo>
                    <a:pt x="57" y="97"/>
                  </a:lnTo>
                  <a:lnTo>
                    <a:pt x="57" y="97"/>
                  </a:lnTo>
                  <a:lnTo>
                    <a:pt x="53" y="89"/>
                  </a:lnTo>
                  <a:lnTo>
                    <a:pt x="53" y="89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3" y="66"/>
                  </a:lnTo>
                  <a:lnTo>
                    <a:pt x="43" y="67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0" y="32"/>
                  </a:lnTo>
                  <a:lnTo>
                    <a:pt x="30" y="33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5" y="16"/>
                  </a:lnTo>
                  <a:lnTo>
                    <a:pt x="25" y="16"/>
                  </a:lnTo>
                  <a:lnTo>
                    <a:pt x="23" y="10"/>
                  </a:lnTo>
                  <a:lnTo>
                    <a:pt x="23" y="11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3" y="9"/>
                  </a:lnTo>
                  <a:lnTo>
                    <a:pt x="13" y="19"/>
                  </a:lnTo>
                  <a:lnTo>
                    <a:pt x="15" y="18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4" y="18"/>
                  </a:lnTo>
                  <a:lnTo>
                    <a:pt x="17" y="19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5" y="16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5" name="Freeform 36"/>
            <p:cNvSpPr>
              <a:spLocks/>
            </p:cNvSpPr>
            <p:nvPr/>
          </p:nvSpPr>
          <p:spPr bwMode="auto">
            <a:xfrm>
              <a:off x="6205538" y="765175"/>
              <a:ext cx="127000" cy="238125"/>
            </a:xfrm>
            <a:custGeom>
              <a:avLst/>
              <a:gdLst>
                <a:gd name="T0" fmla="*/ 16 w 80"/>
                <a:gd name="T1" fmla="*/ 7 h 150"/>
                <a:gd name="T2" fmla="*/ 0 w 80"/>
                <a:gd name="T3" fmla="*/ 3 h 150"/>
                <a:gd name="T4" fmla="*/ 0 w 80"/>
                <a:gd name="T5" fmla="*/ 10 h 150"/>
                <a:gd name="T6" fmla="*/ 0 w 80"/>
                <a:gd name="T7" fmla="*/ 16 h 150"/>
                <a:gd name="T8" fmla="*/ 3 w 80"/>
                <a:gd name="T9" fmla="*/ 25 h 150"/>
                <a:gd name="T10" fmla="*/ 5 w 80"/>
                <a:gd name="T11" fmla="*/ 35 h 150"/>
                <a:gd name="T12" fmla="*/ 8 w 80"/>
                <a:gd name="T13" fmla="*/ 47 h 150"/>
                <a:gd name="T14" fmla="*/ 12 w 80"/>
                <a:gd name="T15" fmla="*/ 59 h 150"/>
                <a:gd name="T16" fmla="*/ 18 w 80"/>
                <a:gd name="T17" fmla="*/ 73 h 150"/>
                <a:gd name="T18" fmla="*/ 23 w 80"/>
                <a:gd name="T19" fmla="*/ 87 h 150"/>
                <a:gd name="T20" fmla="*/ 30 w 80"/>
                <a:gd name="T21" fmla="*/ 100 h 150"/>
                <a:gd name="T22" fmla="*/ 37 w 80"/>
                <a:gd name="T23" fmla="*/ 112 h 150"/>
                <a:gd name="T24" fmla="*/ 44 w 80"/>
                <a:gd name="T25" fmla="*/ 123 h 150"/>
                <a:gd name="T26" fmla="*/ 51 w 80"/>
                <a:gd name="T27" fmla="*/ 133 h 150"/>
                <a:gd name="T28" fmla="*/ 57 w 80"/>
                <a:gd name="T29" fmla="*/ 140 h 150"/>
                <a:gd name="T30" fmla="*/ 64 w 80"/>
                <a:gd name="T31" fmla="*/ 146 h 150"/>
                <a:gd name="T32" fmla="*/ 71 w 80"/>
                <a:gd name="T33" fmla="*/ 150 h 150"/>
                <a:gd name="T34" fmla="*/ 79 w 80"/>
                <a:gd name="T35" fmla="*/ 133 h 150"/>
                <a:gd name="T36" fmla="*/ 74 w 80"/>
                <a:gd name="T37" fmla="*/ 126 h 150"/>
                <a:gd name="T38" fmla="*/ 69 w 80"/>
                <a:gd name="T39" fmla="*/ 120 h 150"/>
                <a:gd name="T40" fmla="*/ 63 w 80"/>
                <a:gd name="T41" fmla="*/ 111 h 150"/>
                <a:gd name="T42" fmla="*/ 57 w 80"/>
                <a:gd name="T43" fmla="*/ 101 h 150"/>
                <a:gd name="T44" fmla="*/ 51 w 80"/>
                <a:gd name="T45" fmla="*/ 90 h 150"/>
                <a:gd name="T46" fmla="*/ 45 w 80"/>
                <a:gd name="T47" fmla="*/ 78 h 150"/>
                <a:gd name="T48" fmla="*/ 39 w 80"/>
                <a:gd name="T49" fmla="*/ 64 h 150"/>
                <a:gd name="T50" fmla="*/ 33 w 80"/>
                <a:gd name="T51" fmla="*/ 52 h 150"/>
                <a:gd name="T52" fmla="*/ 29 w 80"/>
                <a:gd name="T53" fmla="*/ 40 h 150"/>
                <a:gd name="T54" fmla="*/ 25 w 80"/>
                <a:gd name="T55" fmla="*/ 29 h 150"/>
                <a:gd name="T56" fmla="*/ 22 w 80"/>
                <a:gd name="T57" fmla="*/ 20 h 150"/>
                <a:gd name="T58" fmla="*/ 20 w 80"/>
                <a:gd name="T59" fmla="*/ 13 h 150"/>
                <a:gd name="T60" fmla="*/ 19 w 80"/>
                <a:gd name="T61" fmla="*/ 7 h 150"/>
                <a:gd name="T62" fmla="*/ 17 w 80"/>
                <a:gd name="T63" fmla="*/ 3 h 150"/>
                <a:gd name="T64" fmla="*/ 12 w 80"/>
                <a:gd name="T65" fmla="*/ 9 h 150"/>
                <a:gd name="T66" fmla="*/ 8 w 80"/>
                <a:gd name="T67" fmla="*/ 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150">
                  <a:moveTo>
                    <a:pt x="14" y="9"/>
                  </a:moveTo>
                  <a:lnTo>
                    <a:pt x="16" y="7"/>
                  </a:lnTo>
                  <a:lnTo>
                    <a:pt x="17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1" y="17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8" y="47"/>
                  </a:lnTo>
                  <a:lnTo>
                    <a:pt x="8" y="47"/>
                  </a:lnTo>
                  <a:lnTo>
                    <a:pt x="12" y="59"/>
                  </a:lnTo>
                  <a:lnTo>
                    <a:pt x="12" y="60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23" y="87"/>
                  </a:lnTo>
                  <a:lnTo>
                    <a:pt x="24" y="87"/>
                  </a:lnTo>
                  <a:lnTo>
                    <a:pt x="30" y="100"/>
                  </a:lnTo>
                  <a:lnTo>
                    <a:pt x="30" y="101"/>
                  </a:lnTo>
                  <a:lnTo>
                    <a:pt x="37" y="112"/>
                  </a:lnTo>
                  <a:lnTo>
                    <a:pt x="37" y="113"/>
                  </a:lnTo>
                  <a:lnTo>
                    <a:pt x="44" y="123"/>
                  </a:lnTo>
                  <a:lnTo>
                    <a:pt x="44" y="124"/>
                  </a:lnTo>
                  <a:lnTo>
                    <a:pt x="51" y="133"/>
                  </a:lnTo>
                  <a:lnTo>
                    <a:pt x="52" y="134"/>
                  </a:lnTo>
                  <a:lnTo>
                    <a:pt x="57" y="140"/>
                  </a:lnTo>
                  <a:lnTo>
                    <a:pt x="58" y="141"/>
                  </a:lnTo>
                  <a:lnTo>
                    <a:pt x="64" y="146"/>
                  </a:lnTo>
                  <a:lnTo>
                    <a:pt x="66" y="147"/>
                  </a:lnTo>
                  <a:lnTo>
                    <a:pt x="71" y="150"/>
                  </a:lnTo>
                  <a:lnTo>
                    <a:pt x="80" y="135"/>
                  </a:lnTo>
                  <a:lnTo>
                    <a:pt x="79" y="133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3" y="111"/>
                  </a:lnTo>
                  <a:lnTo>
                    <a:pt x="63" y="111"/>
                  </a:lnTo>
                  <a:lnTo>
                    <a:pt x="57" y="101"/>
                  </a:lnTo>
                  <a:lnTo>
                    <a:pt x="57" y="101"/>
                  </a:lnTo>
                  <a:lnTo>
                    <a:pt x="50" y="89"/>
                  </a:lnTo>
                  <a:lnTo>
                    <a:pt x="51" y="90"/>
                  </a:lnTo>
                  <a:lnTo>
                    <a:pt x="44" y="77"/>
                  </a:lnTo>
                  <a:lnTo>
                    <a:pt x="45" y="7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3" y="51"/>
                  </a:lnTo>
                  <a:lnTo>
                    <a:pt x="33" y="52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3"/>
                  </a:lnTo>
                  <a:lnTo>
                    <a:pt x="19" y="8"/>
                  </a:lnTo>
                  <a:lnTo>
                    <a:pt x="19" y="7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6" y="0"/>
                  </a:lnTo>
                  <a:lnTo>
                    <a:pt x="12" y="9"/>
                  </a:lnTo>
                  <a:lnTo>
                    <a:pt x="7" y="7"/>
                  </a:lnTo>
                  <a:lnTo>
                    <a:pt x="8" y="9"/>
                  </a:lnTo>
                  <a:lnTo>
                    <a:pt x="14" y="9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6" name="Freeform 37"/>
            <p:cNvSpPr>
              <a:spLocks/>
            </p:cNvSpPr>
            <p:nvPr/>
          </p:nvSpPr>
          <p:spPr bwMode="auto">
            <a:xfrm>
              <a:off x="6183313" y="850900"/>
              <a:ext cx="96838" cy="85725"/>
            </a:xfrm>
            <a:custGeom>
              <a:avLst/>
              <a:gdLst>
                <a:gd name="T0" fmla="*/ 28 w 61"/>
                <a:gd name="T1" fmla="*/ 43 h 54"/>
                <a:gd name="T2" fmla="*/ 19 w 61"/>
                <a:gd name="T3" fmla="*/ 39 h 54"/>
                <a:gd name="T4" fmla="*/ 20 w 61"/>
                <a:gd name="T5" fmla="*/ 39 h 54"/>
                <a:gd name="T6" fmla="*/ 18 w 61"/>
                <a:gd name="T7" fmla="*/ 38 h 54"/>
                <a:gd name="T8" fmla="*/ 19 w 61"/>
                <a:gd name="T9" fmla="*/ 39 h 54"/>
                <a:gd name="T10" fmla="*/ 16 w 61"/>
                <a:gd name="T11" fmla="*/ 37 h 54"/>
                <a:gd name="T12" fmla="*/ 17 w 61"/>
                <a:gd name="T13" fmla="*/ 38 h 54"/>
                <a:gd name="T14" fmla="*/ 15 w 61"/>
                <a:gd name="T15" fmla="*/ 36 h 54"/>
                <a:gd name="T16" fmla="*/ 17 w 61"/>
                <a:gd name="T17" fmla="*/ 50 h 54"/>
                <a:gd name="T18" fmla="*/ 20 w 61"/>
                <a:gd name="T19" fmla="*/ 45 h 54"/>
                <a:gd name="T20" fmla="*/ 19 w 61"/>
                <a:gd name="T21" fmla="*/ 47 h 54"/>
                <a:gd name="T22" fmla="*/ 23 w 61"/>
                <a:gd name="T23" fmla="*/ 43 h 54"/>
                <a:gd name="T24" fmla="*/ 23 w 61"/>
                <a:gd name="T25" fmla="*/ 42 h 54"/>
                <a:gd name="T26" fmla="*/ 29 w 61"/>
                <a:gd name="T27" fmla="*/ 37 h 54"/>
                <a:gd name="T28" fmla="*/ 29 w 61"/>
                <a:gd name="T29" fmla="*/ 36 h 54"/>
                <a:gd name="T30" fmla="*/ 35 w 61"/>
                <a:gd name="T31" fmla="*/ 29 h 54"/>
                <a:gd name="T32" fmla="*/ 35 w 61"/>
                <a:gd name="T33" fmla="*/ 29 h 54"/>
                <a:gd name="T34" fmla="*/ 43 w 61"/>
                <a:gd name="T35" fmla="*/ 19 h 54"/>
                <a:gd name="T36" fmla="*/ 43 w 61"/>
                <a:gd name="T37" fmla="*/ 20 h 54"/>
                <a:gd name="T38" fmla="*/ 52 w 61"/>
                <a:gd name="T39" fmla="*/ 11 h 54"/>
                <a:gd name="T40" fmla="*/ 52 w 61"/>
                <a:gd name="T41" fmla="*/ 11 h 54"/>
                <a:gd name="T42" fmla="*/ 61 w 61"/>
                <a:gd name="T43" fmla="*/ 2 h 54"/>
                <a:gd name="T44" fmla="*/ 45 w 61"/>
                <a:gd name="T45" fmla="*/ 0 h 54"/>
                <a:gd name="T46" fmla="*/ 45 w 61"/>
                <a:gd name="T47" fmla="*/ 0 h 54"/>
                <a:gd name="T48" fmla="*/ 33 w 61"/>
                <a:gd name="T49" fmla="*/ 6 h 54"/>
                <a:gd name="T50" fmla="*/ 32 w 61"/>
                <a:gd name="T51" fmla="*/ 7 h 54"/>
                <a:gd name="T52" fmla="*/ 22 w 61"/>
                <a:gd name="T53" fmla="*/ 13 h 54"/>
                <a:gd name="T54" fmla="*/ 20 w 61"/>
                <a:gd name="T55" fmla="*/ 15 h 54"/>
                <a:gd name="T56" fmla="*/ 13 w 61"/>
                <a:gd name="T57" fmla="*/ 21 h 54"/>
                <a:gd name="T58" fmla="*/ 13 w 61"/>
                <a:gd name="T59" fmla="*/ 22 h 54"/>
                <a:gd name="T60" fmla="*/ 8 w 61"/>
                <a:gd name="T61" fmla="*/ 28 h 54"/>
                <a:gd name="T62" fmla="*/ 7 w 61"/>
                <a:gd name="T63" fmla="*/ 28 h 54"/>
                <a:gd name="T64" fmla="*/ 4 w 61"/>
                <a:gd name="T65" fmla="*/ 32 h 54"/>
                <a:gd name="T66" fmla="*/ 2 w 61"/>
                <a:gd name="T67" fmla="*/ 35 h 54"/>
                <a:gd name="T68" fmla="*/ 0 w 61"/>
                <a:gd name="T69" fmla="*/ 40 h 54"/>
                <a:gd name="T70" fmla="*/ 13 w 61"/>
                <a:gd name="T71" fmla="*/ 54 h 54"/>
                <a:gd name="T72" fmla="*/ 19 w 61"/>
                <a:gd name="T73" fmla="*/ 51 h 54"/>
                <a:gd name="T74" fmla="*/ 18 w 61"/>
                <a:gd name="T75" fmla="*/ 51 h 54"/>
                <a:gd name="T76" fmla="*/ 20 w 61"/>
                <a:gd name="T77" fmla="*/ 50 h 54"/>
                <a:gd name="T78" fmla="*/ 17 w 61"/>
                <a:gd name="T79" fmla="*/ 51 h 54"/>
                <a:gd name="T80" fmla="*/ 26 w 61"/>
                <a:gd name="T81" fmla="*/ 52 h 54"/>
                <a:gd name="T82" fmla="*/ 28 w 61"/>
                <a:gd name="T83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1" h="54">
                  <a:moveTo>
                    <a:pt x="28" y="43"/>
                  </a:moveTo>
                  <a:lnTo>
                    <a:pt x="19" y="39"/>
                  </a:lnTo>
                  <a:lnTo>
                    <a:pt x="20" y="39"/>
                  </a:lnTo>
                  <a:lnTo>
                    <a:pt x="18" y="38"/>
                  </a:lnTo>
                  <a:lnTo>
                    <a:pt x="19" y="39"/>
                  </a:lnTo>
                  <a:lnTo>
                    <a:pt x="16" y="37"/>
                  </a:lnTo>
                  <a:lnTo>
                    <a:pt x="17" y="38"/>
                  </a:lnTo>
                  <a:lnTo>
                    <a:pt x="15" y="36"/>
                  </a:lnTo>
                  <a:lnTo>
                    <a:pt x="17" y="50"/>
                  </a:lnTo>
                  <a:lnTo>
                    <a:pt x="20" y="45"/>
                  </a:lnTo>
                  <a:lnTo>
                    <a:pt x="19" y="47"/>
                  </a:lnTo>
                  <a:lnTo>
                    <a:pt x="23" y="43"/>
                  </a:lnTo>
                  <a:lnTo>
                    <a:pt x="23" y="42"/>
                  </a:lnTo>
                  <a:lnTo>
                    <a:pt x="29" y="3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43" y="19"/>
                  </a:lnTo>
                  <a:lnTo>
                    <a:pt x="43" y="20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61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33" y="6"/>
                  </a:lnTo>
                  <a:lnTo>
                    <a:pt x="32" y="7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8" y="28"/>
                  </a:lnTo>
                  <a:lnTo>
                    <a:pt x="7" y="28"/>
                  </a:lnTo>
                  <a:lnTo>
                    <a:pt x="4" y="32"/>
                  </a:lnTo>
                  <a:lnTo>
                    <a:pt x="2" y="35"/>
                  </a:lnTo>
                  <a:lnTo>
                    <a:pt x="0" y="40"/>
                  </a:lnTo>
                  <a:lnTo>
                    <a:pt x="13" y="54"/>
                  </a:lnTo>
                  <a:lnTo>
                    <a:pt x="19" y="51"/>
                  </a:lnTo>
                  <a:lnTo>
                    <a:pt x="18" y="51"/>
                  </a:lnTo>
                  <a:lnTo>
                    <a:pt x="20" y="50"/>
                  </a:lnTo>
                  <a:lnTo>
                    <a:pt x="17" y="51"/>
                  </a:lnTo>
                  <a:lnTo>
                    <a:pt x="26" y="52"/>
                  </a:lnTo>
                  <a:lnTo>
                    <a:pt x="28" y="43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7" name="Freeform 38"/>
            <p:cNvSpPr>
              <a:spLocks/>
            </p:cNvSpPr>
            <p:nvPr/>
          </p:nvSpPr>
          <p:spPr bwMode="auto">
            <a:xfrm>
              <a:off x="6438900" y="652463"/>
              <a:ext cx="209550" cy="260350"/>
            </a:xfrm>
            <a:custGeom>
              <a:avLst/>
              <a:gdLst>
                <a:gd name="T0" fmla="*/ 99 w 132"/>
                <a:gd name="T1" fmla="*/ 13 h 164"/>
                <a:gd name="T2" fmla="*/ 69 w 132"/>
                <a:gd name="T3" fmla="*/ 0 h 164"/>
                <a:gd name="T4" fmla="*/ 43 w 132"/>
                <a:gd name="T5" fmla="*/ 15 h 164"/>
                <a:gd name="T6" fmla="*/ 32 w 132"/>
                <a:gd name="T7" fmla="*/ 25 h 164"/>
                <a:gd name="T8" fmla="*/ 21 w 132"/>
                <a:gd name="T9" fmla="*/ 40 h 164"/>
                <a:gd name="T10" fmla="*/ 11 w 132"/>
                <a:gd name="T11" fmla="*/ 58 h 164"/>
                <a:gd name="T12" fmla="*/ 4 w 132"/>
                <a:gd name="T13" fmla="*/ 76 h 164"/>
                <a:gd name="T14" fmla="*/ 0 w 132"/>
                <a:gd name="T15" fmla="*/ 97 h 164"/>
                <a:gd name="T16" fmla="*/ 0 w 132"/>
                <a:gd name="T17" fmla="*/ 116 h 164"/>
                <a:gd name="T18" fmla="*/ 4 w 132"/>
                <a:gd name="T19" fmla="*/ 135 h 164"/>
                <a:gd name="T20" fmla="*/ 24 w 132"/>
                <a:gd name="T21" fmla="*/ 158 h 164"/>
                <a:gd name="T22" fmla="*/ 50 w 132"/>
                <a:gd name="T23" fmla="*/ 164 h 164"/>
                <a:gd name="T24" fmla="*/ 67 w 132"/>
                <a:gd name="T25" fmla="*/ 158 h 164"/>
                <a:gd name="T26" fmla="*/ 80 w 132"/>
                <a:gd name="T27" fmla="*/ 151 h 164"/>
                <a:gd name="T28" fmla="*/ 93 w 132"/>
                <a:gd name="T29" fmla="*/ 140 h 164"/>
                <a:gd name="T30" fmla="*/ 104 w 132"/>
                <a:gd name="T31" fmla="*/ 128 h 164"/>
                <a:gd name="T32" fmla="*/ 116 w 132"/>
                <a:gd name="T33" fmla="*/ 112 h 164"/>
                <a:gd name="T34" fmla="*/ 124 w 132"/>
                <a:gd name="T35" fmla="*/ 95 h 164"/>
                <a:gd name="T36" fmla="*/ 132 w 132"/>
                <a:gd name="T37" fmla="*/ 59 h 164"/>
                <a:gd name="T38" fmla="*/ 129 w 132"/>
                <a:gd name="T39" fmla="*/ 43 h 164"/>
                <a:gd name="T40" fmla="*/ 103 w 132"/>
                <a:gd name="T41" fmla="*/ 18 h 164"/>
                <a:gd name="T42" fmla="*/ 92 w 132"/>
                <a:gd name="T43" fmla="*/ 38 h 164"/>
                <a:gd name="T44" fmla="*/ 102 w 132"/>
                <a:gd name="T45" fmla="*/ 45 h 164"/>
                <a:gd name="T46" fmla="*/ 106 w 132"/>
                <a:gd name="T47" fmla="*/ 52 h 164"/>
                <a:gd name="T48" fmla="*/ 106 w 132"/>
                <a:gd name="T49" fmla="*/ 60 h 164"/>
                <a:gd name="T50" fmla="*/ 105 w 132"/>
                <a:gd name="T51" fmla="*/ 74 h 164"/>
                <a:gd name="T52" fmla="*/ 100 w 132"/>
                <a:gd name="T53" fmla="*/ 87 h 164"/>
                <a:gd name="T54" fmla="*/ 93 w 132"/>
                <a:gd name="T55" fmla="*/ 101 h 164"/>
                <a:gd name="T56" fmla="*/ 85 w 132"/>
                <a:gd name="T57" fmla="*/ 114 h 164"/>
                <a:gd name="T58" fmla="*/ 75 w 132"/>
                <a:gd name="T59" fmla="*/ 125 h 164"/>
                <a:gd name="T60" fmla="*/ 65 w 132"/>
                <a:gd name="T61" fmla="*/ 132 h 164"/>
                <a:gd name="T62" fmla="*/ 55 w 132"/>
                <a:gd name="T63" fmla="*/ 138 h 164"/>
                <a:gd name="T64" fmla="*/ 47 w 132"/>
                <a:gd name="T65" fmla="*/ 141 h 164"/>
                <a:gd name="T66" fmla="*/ 40 w 132"/>
                <a:gd name="T67" fmla="*/ 140 h 164"/>
                <a:gd name="T68" fmla="*/ 34 w 132"/>
                <a:gd name="T69" fmla="*/ 138 h 164"/>
                <a:gd name="T70" fmla="*/ 29 w 132"/>
                <a:gd name="T71" fmla="*/ 133 h 164"/>
                <a:gd name="T72" fmla="*/ 25 w 132"/>
                <a:gd name="T73" fmla="*/ 126 h 164"/>
                <a:gd name="T74" fmla="*/ 23 w 132"/>
                <a:gd name="T75" fmla="*/ 114 h 164"/>
                <a:gd name="T76" fmla="*/ 23 w 132"/>
                <a:gd name="T77" fmla="*/ 99 h 164"/>
                <a:gd name="T78" fmla="*/ 26 w 132"/>
                <a:gd name="T79" fmla="*/ 82 h 164"/>
                <a:gd name="T80" fmla="*/ 32 w 132"/>
                <a:gd name="T81" fmla="*/ 68 h 164"/>
                <a:gd name="T82" fmla="*/ 40 w 132"/>
                <a:gd name="T83" fmla="*/ 53 h 164"/>
                <a:gd name="T84" fmla="*/ 50 w 132"/>
                <a:gd name="T85" fmla="*/ 41 h 164"/>
                <a:gd name="T86" fmla="*/ 61 w 132"/>
                <a:gd name="T87" fmla="*/ 31 h 164"/>
                <a:gd name="T88" fmla="*/ 68 w 132"/>
                <a:gd name="T89" fmla="*/ 22 h 164"/>
                <a:gd name="T90" fmla="*/ 73 w 132"/>
                <a:gd name="T91" fmla="*/ 22 h 164"/>
                <a:gd name="T92" fmla="*/ 79 w 132"/>
                <a:gd name="T93" fmla="*/ 23 h 164"/>
                <a:gd name="T94" fmla="*/ 87 w 132"/>
                <a:gd name="T95" fmla="*/ 25 h 164"/>
                <a:gd name="T96" fmla="*/ 86 w 132"/>
                <a:gd name="T97" fmla="*/ 3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2" h="164">
                  <a:moveTo>
                    <a:pt x="102" y="23"/>
                  </a:moveTo>
                  <a:lnTo>
                    <a:pt x="99" y="13"/>
                  </a:lnTo>
                  <a:lnTo>
                    <a:pt x="82" y="1"/>
                  </a:lnTo>
                  <a:lnTo>
                    <a:pt x="69" y="0"/>
                  </a:lnTo>
                  <a:lnTo>
                    <a:pt x="55" y="4"/>
                  </a:lnTo>
                  <a:lnTo>
                    <a:pt x="43" y="15"/>
                  </a:lnTo>
                  <a:lnTo>
                    <a:pt x="44" y="14"/>
                  </a:lnTo>
                  <a:lnTo>
                    <a:pt x="32" y="25"/>
                  </a:lnTo>
                  <a:lnTo>
                    <a:pt x="32" y="26"/>
                  </a:lnTo>
                  <a:lnTo>
                    <a:pt x="21" y="40"/>
                  </a:lnTo>
                  <a:lnTo>
                    <a:pt x="19" y="41"/>
                  </a:lnTo>
                  <a:lnTo>
                    <a:pt x="11" y="58"/>
                  </a:lnTo>
                  <a:lnTo>
                    <a:pt x="10" y="59"/>
                  </a:lnTo>
                  <a:lnTo>
                    <a:pt x="4" y="76"/>
                  </a:lnTo>
                  <a:lnTo>
                    <a:pt x="3" y="79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116"/>
                  </a:lnTo>
                  <a:lnTo>
                    <a:pt x="0" y="119"/>
                  </a:lnTo>
                  <a:lnTo>
                    <a:pt x="4" y="135"/>
                  </a:lnTo>
                  <a:lnTo>
                    <a:pt x="12" y="148"/>
                  </a:lnTo>
                  <a:lnTo>
                    <a:pt x="24" y="158"/>
                  </a:lnTo>
                  <a:lnTo>
                    <a:pt x="36" y="163"/>
                  </a:lnTo>
                  <a:lnTo>
                    <a:pt x="50" y="164"/>
                  </a:lnTo>
                  <a:lnTo>
                    <a:pt x="65" y="159"/>
                  </a:lnTo>
                  <a:lnTo>
                    <a:pt x="67" y="158"/>
                  </a:lnTo>
                  <a:lnTo>
                    <a:pt x="79" y="151"/>
                  </a:lnTo>
                  <a:lnTo>
                    <a:pt x="80" y="151"/>
                  </a:lnTo>
                  <a:lnTo>
                    <a:pt x="91" y="142"/>
                  </a:lnTo>
                  <a:lnTo>
                    <a:pt x="93" y="140"/>
                  </a:lnTo>
                  <a:lnTo>
                    <a:pt x="103" y="129"/>
                  </a:lnTo>
                  <a:lnTo>
                    <a:pt x="104" y="128"/>
                  </a:lnTo>
                  <a:lnTo>
                    <a:pt x="114" y="114"/>
                  </a:lnTo>
                  <a:lnTo>
                    <a:pt x="116" y="112"/>
                  </a:lnTo>
                  <a:lnTo>
                    <a:pt x="124" y="96"/>
                  </a:lnTo>
                  <a:lnTo>
                    <a:pt x="124" y="95"/>
                  </a:lnTo>
                  <a:lnTo>
                    <a:pt x="130" y="79"/>
                  </a:lnTo>
                  <a:lnTo>
                    <a:pt x="132" y="59"/>
                  </a:lnTo>
                  <a:lnTo>
                    <a:pt x="132" y="56"/>
                  </a:lnTo>
                  <a:lnTo>
                    <a:pt x="129" y="43"/>
                  </a:lnTo>
                  <a:lnTo>
                    <a:pt x="119" y="27"/>
                  </a:lnTo>
                  <a:lnTo>
                    <a:pt x="103" y="18"/>
                  </a:lnTo>
                  <a:lnTo>
                    <a:pt x="83" y="17"/>
                  </a:lnTo>
                  <a:lnTo>
                    <a:pt x="92" y="38"/>
                  </a:lnTo>
                  <a:lnTo>
                    <a:pt x="91" y="37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6" y="52"/>
                  </a:lnTo>
                  <a:lnTo>
                    <a:pt x="104" y="47"/>
                  </a:lnTo>
                  <a:lnTo>
                    <a:pt x="106" y="60"/>
                  </a:lnTo>
                  <a:lnTo>
                    <a:pt x="106" y="58"/>
                  </a:lnTo>
                  <a:lnTo>
                    <a:pt x="105" y="74"/>
                  </a:lnTo>
                  <a:lnTo>
                    <a:pt x="106" y="70"/>
                  </a:lnTo>
                  <a:lnTo>
                    <a:pt x="100" y="87"/>
                  </a:lnTo>
                  <a:lnTo>
                    <a:pt x="101" y="85"/>
                  </a:lnTo>
                  <a:lnTo>
                    <a:pt x="93" y="101"/>
                  </a:lnTo>
                  <a:lnTo>
                    <a:pt x="94" y="100"/>
                  </a:lnTo>
                  <a:lnTo>
                    <a:pt x="85" y="114"/>
                  </a:lnTo>
                  <a:lnTo>
                    <a:pt x="85" y="113"/>
                  </a:lnTo>
                  <a:lnTo>
                    <a:pt x="75" y="125"/>
                  </a:lnTo>
                  <a:lnTo>
                    <a:pt x="77" y="123"/>
                  </a:lnTo>
                  <a:lnTo>
                    <a:pt x="65" y="132"/>
                  </a:lnTo>
                  <a:lnTo>
                    <a:pt x="66" y="131"/>
                  </a:lnTo>
                  <a:lnTo>
                    <a:pt x="55" y="138"/>
                  </a:lnTo>
                  <a:lnTo>
                    <a:pt x="58" y="137"/>
                  </a:lnTo>
                  <a:lnTo>
                    <a:pt x="47" y="141"/>
                  </a:lnTo>
                  <a:lnTo>
                    <a:pt x="50" y="140"/>
                  </a:lnTo>
                  <a:lnTo>
                    <a:pt x="40" y="140"/>
                  </a:lnTo>
                  <a:lnTo>
                    <a:pt x="44" y="141"/>
                  </a:lnTo>
                  <a:lnTo>
                    <a:pt x="34" y="138"/>
                  </a:lnTo>
                  <a:lnTo>
                    <a:pt x="37" y="140"/>
                  </a:lnTo>
                  <a:lnTo>
                    <a:pt x="29" y="133"/>
                  </a:lnTo>
                  <a:lnTo>
                    <a:pt x="32" y="136"/>
                  </a:lnTo>
                  <a:lnTo>
                    <a:pt x="25" y="126"/>
                  </a:lnTo>
                  <a:lnTo>
                    <a:pt x="27" y="130"/>
                  </a:lnTo>
                  <a:lnTo>
                    <a:pt x="23" y="114"/>
                  </a:lnTo>
                  <a:lnTo>
                    <a:pt x="23" y="116"/>
                  </a:lnTo>
                  <a:lnTo>
                    <a:pt x="23" y="99"/>
                  </a:lnTo>
                  <a:lnTo>
                    <a:pt x="23" y="101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2" y="68"/>
                  </a:lnTo>
                  <a:lnTo>
                    <a:pt x="32" y="69"/>
                  </a:lnTo>
                  <a:lnTo>
                    <a:pt x="40" y="53"/>
                  </a:lnTo>
                  <a:lnTo>
                    <a:pt x="39" y="55"/>
                  </a:lnTo>
                  <a:lnTo>
                    <a:pt x="50" y="41"/>
                  </a:lnTo>
                  <a:lnTo>
                    <a:pt x="50" y="42"/>
                  </a:lnTo>
                  <a:lnTo>
                    <a:pt x="61" y="31"/>
                  </a:lnTo>
                  <a:lnTo>
                    <a:pt x="62" y="30"/>
                  </a:lnTo>
                  <a:lnTo>
                    <a:pt x="68" y="22"/>
                  </a:lnTo>
                  <a:lnTo>
                    <a:pt x="62" y="26"/>
                  </a:lnTo>
                  <a:lnTo>
                    <a:pt x="73" y="22"/>
                  </a:lnTo>
                  <a:lnTo>
                    <a:pt x="69" y="23"/>
                  </a:lnTo>
                  <a:lnTo>
                    <a:pt x="79" y="23"/>
                  </a:lnTo>
                  <a:lnTo>
                    <a:pt x="75" y="22"/>
                  </a:lnTo>
                  <a:lnTo>
                    <a:pt x="87" y="25"/>
                  </a:lnTo>
                  <a:lnTo>
                    <a:pt x="81" y="21"/>
                  </a:lnTo>
                  <a:lnTo>
                    <a:pt x="86" y="30"/>
                  </a:lnTo>
                  <a:lnTo>
                    <a:pt x="102" y="23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8" name="Freeform 39"/>
            <p:cNvSpPr>
              <a:spLocks/>
            </p:cNvSpPr>
            <p:nvPr/>
          </p:nvSpPr>
          <p:spPr bwMode="auto">
            <a:xfrm>
              <a:off x="6634163" y="581025"/>
              <a:ext cx="82550" cy="106363"/>
            </a:xfrm>
            <a:custGeom>
              <a:avLst/>
              <a:gdLst>
                <a:gd name="T0" fmla="*/ 9 w 52"/>
                <a:gd name="T1" fmla="*/ 21 h 67"/>
                <a:gd name="T2" fmla="*/ 19 w 52"/>
                <a:gd name="T3" fmla="*/ 18 h 67"/>
                <a:gd name="T4" fmla="*/ 5 w 52"/>
                <a:gd name="T5" fmla="*/ 11 h 67"/>
                <a:gd name="T6" fmla="*/ 10 w 52"/>
                <a:gd name="T7" fmla="*/ 22 h 67"/>
                <a:gd name="T8" fmla="*/ 10 w 52"/>
                <a:gd name="T9" fmla="*/ 23 h 67"/>
                <a:gd name="T10" fmla="*/ 14 w 52"/>
                <a:gd name="T11" fmla="*/ 32 h 67"/>
                <a:gd name="T12" fmla="*/ 15 w 52"/>
                <a:gd name="T13" fmla="*/ 34 h 67"/>
                <a:gd name="T14" fmla="*/ 22 w 52"/>
                <a:gd name="T15" fmla="*/ 45 h 67"/>
                <a:gd name="T16" fmla="*/ 23 w 52"/>
                <a:gd name="T17" fmla="*/ 46 h 67"/>
                <a:gd name="T18" fmla="*/ 31 w 52"/>
                <a:gd name="T19" fmla="*/ 57 h 67"/>
                <a:gd name="T20" fmla="*/ 44 w 52"/>
                <a:gd name="T21" fmla="*/ 67 h 67"/>
                <a:gd name="T22" fmla="*/ 52 w 52"/>
                <a:gd name="T23" fmla="*/ 47 h 67"/>
                <a:gd name="T24" fmla="*/ 51 w 52"/>
                <a:gd name="T25" fmla="*/ 44 h 67"/>
                <a:gd name="T26" fmla="*/ 44 w 52"/>
                <a:gd name="T27" fmla="*/ 32 h 67"/>
                <a:gd name="T28" fmla="*/ 44 w 52"/>
                <a:gd name="T29" fmla="*/ 31 h 67"/>
                <a:gd name="T30" fmla="*/ 37 w 52"/>
                <a:gd name="T31" fmla="*/ 20 h 67"/>
                <a:gd name="T32" fmla="*/ 38 w 52"/>
                <a:gd name="T33" fmla="*/ 21 h 67"/>
                <a:gd name="T34" fmla="*/ 33 w 52"/>
                <a:gd name="T35" fmla="*/ 12 h 67"/>
                <a:gd name="T36" fmla="*/ 33 w 52"/>
                <a:gd name="T37" fmla="*/ 11 h 67"/>
                <a:gd name="T38" fmla="*/ 27 w 52"/>
                <a:gd name="T39" fmla="*/ 0 h 67"/>
                <a:gd name="T40" fmla="*/ 0 w 52"/>
                <a:gd name="T41" fmla="*/ 8 h 67"/>
                <a:gd name="T42" fmla="*/ 9 w 52"/>
                <a:gd name="T43" fmla="*/ 2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67">
                  <a:moveTo>
                    <a:pt x="9" y="21"/>
                  </a:moveTo>
                  <a:lnTo>
                    <a:pt x="19" y="18"/>
                  </a:lnTo>
                  <a:lnTo>
                    <a:pt x="5" y="11"/>
                  </a:lnTo>
                  <a:lnTo>
                    <a:pt x="10" y="22"/>
                  </a:lnTo>
                  <a:lnTo>
                    <a:pt x="10" y="23"/>
                  </a:lnTo>
                  <a:lnTo>
                    <a:pt x="14" y="32"/>
                  </a:lnTo>
                  <a:lnTo>
                    <a:pt x="15" y="34"/>
                  </a:lnTo>
                  <a:lnTo>
                    <a:pt x="22" y="45"/>
                  </a:lnTo>
                  <a:lnTo>
                    <a:pt x="23" y="46"/>
                  </a:lnTo>
                  <a:lnTo>
                    <a:pt x="31" y="57"/>
                  </a:lnTo>
                  <a:lnTo>
                    <a:pt x="44" y="67"/>
                  </a:lnTo>
                  <a:lnTo>
                    <a:pt x="52" y="47"/>
                  </a:lnTo>
                  <a:lnTo>
                    <a:pt x="51" y="44"/>
                  </a:lnTo>
                  <a:lnTo>
                    <a:pt x="44" y="32"/>
                  </a:lnTo>
                  <a:lnTo>
                    <a:pt x="44" y="31"/>
                  </a:lnTo>
                  <a:lnTo>
                    <a:pt x="37" y="20"/>
                  </a:lnTo>
                  <a:lnTo>
                    <a:pt x="38" y="21"/>
                  </a:lnTo>
                  <a:lnTo>
                    <a:pt x="33" y="12"/>
                  </a:lnTo>
                  <a:lnTo>
                    <a:pt x="33" y="11"/>
                  </a:lnTo>
                  <a:lnTo>
                    <a:pt x="27" y="0"/>
                  </a:lnTo>
                  <a:lnTo>
                    <a:pt x="0" y="8"/>
                  </a:lnTo>
                  <a:lnTo>
                    <a:pt x="9" y="21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29" name="Freeform 40"/>
            <p:cNvSpPr>
              <a:spLocks/>
            </p:cNvSpPr>
            <p:nvPr/>
          </p:nvSpPr>
          <p:spPr bwMode="auto">
            <a:xfrm>
              <a:off x="6724650" y="566738"/>
              <a:ext cx="84138" cy="119063"/>
            </a:xfrm>
            <a:custGeom>
              <a:avLst/>
              <a:gdLst>
                <a:gd name="T0" fmla="*/ 20 w 53"/>
                <a:gd name="T1" fmla="*/ 39 h 75"/>
                <a:gd name="T2" fmla="*/ 20 w 53"/>
                <a:gd name="T3" fmla="*/ 27 h 75"/>
                <a:gd name="T4" fmla="*/ 19 w 53"/>
                <a:gd name="T5" fmla="*/ 29 h 75"/>
                <a:gd name="T6" fmla="*/ 21 w 53"/>
                <a:gd name="T7" fmla="*/ 19 h 75"/>
                <a:gd name="T8" fmla="*/ 20 w 53"/>
                <a:gd name="T9" fmla="*/ 5 h 75"/>
                <a:gd name="T10" fmla="*/ 1 w 53"/>
                <a:gd name="T11" fmla="*/ 21 h 75"/>
                <a:gd name="T12" fmla="*/ 1 w 53"/>
                <a:gd name="T13" fmla="*/ 22 h 75"/>
                <a:gd name="T14" fmla="*/ 7 w 53"/>
                <a:gd name="T15" fmla="*/ 31 h 75"/>
                <a:gd name="T16" fmla="*/ 7 w 53"/>
                <a:gd name="T17" fmla="*/ 31 h 75"/>
                <a:gd name="T18" fmla="*/ 14 w 53"/>
                <a:gd name="T19" fmla="*/ 43 h 75"/>
                <a:gd name="T20" fmla="*/ 15 w 53"/>
                <a:gd name="T21" fmla="*/ 43 h 75"/>
                <a:gd name="T22" fmla="*/ 23 w 53"/>
                <a:gd name="T23" fmla="*/ 55 h 75"/>
                <a:gd name="T24" fmla="*/ 24 w 53"/>
                <a:gd name="T25" fmla="*/ 56 h 75"/>
                <a:gd name="T26" fmla="*/ 34 w 53"/>
                <a:gd name="T27" fmla="*/ 66 h 75"/>
                <a:gd name="T28" fmla="*/ 35 w 53"/>
                <a:gd name="T29" fmla="*/ 68 h 75"/>
                <a:gd name="T30" fmla="*/ 45 w 53"/>
                <a:gd name="T31" fmla="*/ 75 h 75"/>
                <a:gd name="T32" fmla="*/ 53 w 53"/>
                <a:gd name="T33" fmla="*/ 55 h 75"/>
                <a:gd name="T34" fmla="*/ 44 w 53"/>
                <a:gd name="T35" fmla="*/ 40 h 75"/>
                <a:gd name="T36" fmla="*/ 44 w 53"/>
                <a:gd name="T37" fmla="*/ 40 h 75"/>
                <a:gd name="T38" fmla="*/ 36 w 53"/>
                <a:gd name="T39" fmla="*/ 28 h 75"/>
                <a:gd name="T40" fmla="*/ 36 w 53"/>
                <a:gd name="T41" fmla="*/ 29 h 75"/>
                <a:gd name="T42" fmla="*/ 29 w 53"/>
                <a:gd name="T43" fmla="*/ 18 h 75"/>
                <a:gd name="T44" fmla="*/ 29 w 53"/>
                <a:gd name="T45" fmla="*/ 17 h 75"/>
                <a:gd name="T46" fmla="*/ 23 w 53"/>
                <a:gd name="T47" fmla="*/ 8 h 75"/>
                <a:gd name="T48" fmla="*/ 23 w 53"/>
                <a:gd name="T49" fmla="*/ 8 h 75"/>
                <a:gd name="T50" fmla="*/ 18 w 53"/>
                <a:gd name="T51" fmla="*/ 0 h 75"/>
                <a:gd name="T52" fmla="*/ 0 w 53"/>
                <a:gd name="T53" fmla="*/ 22 h 75"/>
                <a:gd name="T54" fmla="*/ 2 w 53"/>
                <a:gd name="T55" fmla="*/ 24 h 75"/>
                <a:gd name="T56" fmla="*/ 7 w 53"/>
                <a:gd name="T57" fmla="*/ 32 h 75"/>
                <a:gd name="T58" fmla="*/ 7 w 53"/>
                <a:gd name="T59" fmla="*/ 31 h 75"/>
                <a:gd name="T60" fmla="*/ 12 w 53"/>
                <a:gd name="T61" fmla="*/ 42 h 75"/>
                <a:gd name="T62" fmla="*/ 20 w 53"/>
                <a:gd name="T6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75">
                  <a:moveTo>
                    <a:pt x="20" y="39"/>
                  </a:moveTo>
                  <a:lnTo>
                    <a:pt x="20" y="27"/>
                  </a:lnTo>
                  <a:lnTo>
                    <a:pt x="19" y="29"/>
                  </a:lnTo>
                  <a:lnTo>
                    <a:pt x="21" y="19"/>
                  </a:lnTo>
                  <a:lnTo>
                    <a:pt x="20" y="5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4" y="43"/>
                  </a:lnTo>
                  <a:lnTo>
                    <a:pt x="15" y="43"/>
                  </a:lnTo>
                  <a:lnTo>
                    <a:pt x="23" y="55"/>
                  </a:lnTo>
                  <a:lnTo>
                    <a:pt x="24" y="56"/>
                  </a:lnTo>
                  <a:lnTo>
                    <a:pt x="34" y="66"/>
                  </a:lnTo>
                  <a:lnTo>
                    <a:pt x="35" y="68"/>
                  </a:lnTo>
                  <a:lnTo>
                    <a:pt x="45" y="75"/>
                  </a:lnTo>
                  <a:lnTo>
                    <a:pt x="53" y="55"/>
                  </a:lnTo>
                  <a:lnTo>
                    <a:pt x="44" y="40"/>
                  </a:lnTo>
                  <a:lnTo>
                    <a:pt x="44" y="40"/>
                  </a:lnTo>
                  <a:lnTo>
                    <a:pt x="36" y="28"/>
                  </a:lnTo>
                  <a:lnTo>
                    <a:pt x="36" y="29"/>
                  </a:lnTo>
                  <a:lnTo>
                    <a:pt x="29" y="18"/>
                  </a:lnTo>
                  <a:lnTo>
                    <a:pt x="29" y="17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18" y="0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12" y="42"/>
                  </a:lnTo>
                  <a:lnTo>
                    <a:pt x="20" y="39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30" name="Freeform 41"/>
            <p:cNvSpPr>
              <a:spLocks/>
            </p:cNvSpPr>
            <p:nvPr/>
          </p:nvSpPr>
          <p:spPr bwMode="auto">
            <a:xfrm>
              <a:off x="6637338" y="592138"/>
              <a:ext cx="179388" cy="282575"/>
            </a:xfrm>
            <a:custGeom>
              <a:avLst/>
              <a:gdLst>
                <a:gd name="T0" fmla="*/ 27 w 113"/>
                <a:gd name="T1" fmla="*/ 14 h 178"/>
                <a:gd name="T2" fmla="*/ 0 w 113"/>
                <a:gd name="T3" fmla="*/ 24 h 178"/>
                <a:gd name="T4" fmla="*/ 11 w 113"/>
                <a:gd name="T5" fmla="*/ 39 h 178"/>
                <a:gd name="T6" fmla="*/ 22 w 113"/>
                <a:gd name="T7" fmla="*/ 54 h 178"/>
                <a:gd name="T8" fmla="*/ 32 w 113"/>
                <a:gd name="T9" fmla="*/ 67 h 178"/>
                <a:gd name="T10" fmla="*/ 43 w 113"/>
                <a:gd name="T11" fmla="*/ 82 h 178"/>
                <a:gd name="T12" fmla="*/ 53 w 113"/>
                <a:gd name="T13" fmla="*/ 97 h 178"/>
                <a:gd name="T14" fmla="*/ 62 w 113"/>
                <a:gd name="T15" fmla="*/ 110 h 178"/>
                <a:gd name="T16" fmla="*/ 68 w 113"/>
                <a:gd name="T17" fmla="*/ 122 h 178"/>
                <a:gd name="T18" fmla="*/ 73 w 113"/>
                <a:gd name="T19" fmla="*/ 133 h 178"/>
                <a:gd name="T20" fmla="*/ 76 w 113"/>
                <a:gd name="T21" fmla="*/ 142 h 178"/>
                <a:gd name="T22" fmla="*/ 78 w 113"/>
                <a:gd name="T23" fmla="*/ 149 h 178"/>
                <a:gd name="T24" fmla="*/ 80 w 113"/>
                <a:gd name="T25" fmla="*/ 156 h 178"/>
                <a:gd name="T26" fmla="*/ 82 w 113"/>
                <a:gd name="T27" fmla="*/ 163 h 178"/>
                <a:gd name="T28" fmla="*/ 84 w 113"/>
                <a:gd name="T29" fmla="*/ 168 h 178"/>
                <a:gd name="T30" fmla="*/ 85 w 113"/>
                <a:gd name="T31" fmla="*/ 172 h 178"/>
                <a:gd name="T32" fmla="*/ 87 w 113"/>
                <a:gd name="T33" fmla="*/ 177 h 178"/>
                <a:gd name="T34" fmla="*/ 88 w 113"/>
                <a:gd name="T35" fmla="*/ 178 h 178"/>
                <a:gd name="T36" fmla="*/ 106 w 113"/>
                <a:gd name="T37" fmla="*/ 162 h 178"/>
                <a:gd name="T38" fmla="*/ 94 w 113"/>
                <a:gd name="T39" fmla="*/ 164 h 178"/>
                <a:gd name="T40" fmla="*/ 94 w 113"/>
                <a:gd name="T41" fmla="*/ 161 h 178"/>
                <a:gd name="T42" fmla="*/ 112 w 113"/>
                <a:gd name="T43" fmla="*/ 166 h 178"/>
                <a:gd name="T44" fmla="*/ 112 w 113"/>
                <a:gd name="T45" fmla="*/ 164 h 178"/>
                <a:gd name="T46" fmla="*/ 110 w 113"/>
                <a:gd name="T47" fmla="*/ 160 h 178"/>
                <a:gd name="T48" fmla="*/ 109 w 113"/>
                <a:gd name="T49" fmla="*/ 154 h 178"/>
                <a:gd name="T50" fmla="*/ 107 w 113"/>
                <a:gd name="T51" fmla="*/ 149 h 178"/>
                <a:gd name="T52" fmla="*/ 105 w 113"/>
                <a:gd name="T53" fmla="*/ 142 h 178"/>
                <a:gd name="T54" fmla="*/ 103 w 113"/>
                <a:gd name="T55" fmla="*/ 133 h 178"/>
                <a:gd name="T56" fmla="*/ 99 w 113"/>
                <a:gd name="T57" fmla="*/ 121 h 178"/>
                <a:gd name="T58" fmla="*/ 93 w 113"/>
                <a:gd name="T59" fmla="*/ 108 h 178"/>
                <a:gd name="T60" fmla="*/ 85 w 113"/>
                <a:gd name="T61" fmla="*/ 95 h 178"/>
                <a:gd name="T62" fmla="*/ 76 w 113"/>
                <a:gd name="T63" fmla="*/ 80 h 178"/>
                <a:gd name="T64" fmla="*/ 66 w 113"/>
                <a:gd name="T65" fmla="*/ 66 h 178"/>
                <a:gd name="T66" fmla="*/ 55 w 113"/>
                <a:gd name="T67" fmla="*/ 50 h 178"/>
                <a:gd name="T68" fmla="*/ 45 w 113"/>
                <a:gd name="T69" fmla="*/ 36 h 178"/>
                <a:gd name="T70" fmla="*/ 33 w 113"/>
                <a:gd name="T71" fmla="*/ 21 h 178"/>
                <a:gd name="T72" fmla="*/ 24 w 113"/>
                <a:gd name="T73" fmla="*/ 10 h 178"/>
                <a:gd name="T74" fmla="*/ 6 w 113"/>
                <a:gd name="T75" fmla="*/ 26 h 178"/>
                <a:gd name="T76" fmla="*/ 29 w 113"/>
                <a:gd name="T77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78">
                  <a:moveTo>
                    <a:pt x="29" y="23"/>
                  </a:moveTo>
                  <a:lnTo>
                    <a:pt x="27" y="14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1" y="26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22" y="54"/>
                  </a:lnTo>
                  <a:lnTo>
                    <a:pt x="22" y="53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43" y="82"/>
                  </a:lnTo>
                  <a:lnTo>
                    <a:pt x="43" y="82"/>
                  </a:lnTo>
                  <a:lnTo>
                    <a:pt x="53" y="97"/>
                  </a:lnTo>
                  <a:lnTo>
                    <a:pt x="52" y="96"/>
                  </a:lnTo>
                  <a:lnTo>
                    <a:pt x="62" y="110"/>
                  </a:lnTo>
                  <a:lnTo>
                    <a:pt x="61" y="109"/>
                  </a:lnTo>
                  <a:lnTo>
                    <a:pt x="68" y="122"/>
                  </a:lnTo>
                  <a:lnTo>
                    <a:pt x="68" y="121"/>
                  </a:lnTo>
                  <a:lnTo>
                    <a:pt x="73" y="133"/>
                  </a:lnTo>
                  <a:lnTo>
                    <a:pt x="73" y="132"/>
                  </a:lnTo>
                  <a:lnTo>
                    <a:pt x="76" y="142"/>
                  </a:lnTo>
                  <a:lnTo>
                    <a:pt x="76" y="141"/>
                  </a:lnTo>
                  <a:lnTo>
                    <a:pt x="78" y="149"/>
                  </a:lnTo>
                  <a:lnTo>
                    <a:pt x="78" y="149"/>
                  </a:lnTo>
                  <a:lnTo>
                    <a:pt x="80" y="156"/>
                  </a:lnTo>
                  <a:lnTo>
                    <a:pt x="80" y="157"/>
                  </a:lnTo>
                  <a:lnTo>
                    <a:pt x="82" y="163"/>
                  </a:lnTo>
                  <a:lnTo>
                    <a:pt x="82" y="163"/>
                  </a:lnTo>
                  <a:lnTo>
                    <a:pt x="84" y="168"/>
                  </a:lnTo>
                  <a:lnTo>
                    <a:pt x="84" y="168"/>
                  </a:lnTo>
                  <a:lnTo>
                    <a:pt x="85" y="172"/>
                  </a:lnTo>
                  <a:lnTo>
                    <a:pt x="86" y="174"/>
                  </a:lnTo>
                  <a:lnTo>
                    <a:pt x="87" y="177"/>
                  </a:lnTo>
                  <a:lnTo>
                    <a:pt x="87" y="176"/>
                  </a:lnTo>
                  <a:lnTo>
                    <a:pt x="88" y="178"/>
                  </a:lnTo>
                  <a:lnTo>
                    <a:pt x="105" y="160"/>
                  </a:lnTo>
                  <a:lnTo>
                    <a:pt x="106" y="162"/>
                  </a:lnTo>
                  <a:lnTo>
                    <a:pt x="103" y="158"/>
                  </a:lnTo>
                  <a:lnTo>
                    <a:pt x="94" y="164"/>
                  </a:lnTo>
                  <a:lnTo>
                    <a:pt x="98" y="160"/>
                  </a:lnTo>
                  <a:lnTo>
                    <a:pt x="94" y="161"/>
                  </a:lnTo>
                  <a:lnTo>
                    <a:pt x="113" y="167"/>
                  </a:lnTo>
                  <a:lnTo>
                    <a:pt x="112" y="166"/>
                  </a:lnTo>
                  <a:lnTo>
                    <a:pt x="111" y="163"/>
                  </a:lnTo>
                  <a:lnTo>
                    <a:pt x="112" y="164"/>
                  </a:lnTo>
                  <a:lnTo>
                    <a:pt x="110" y="160"/>
                  </a:lnTo>
                  <a:lnTo>
                    <a:pt x="110" y="160"/>
                  </a:lnTo>
                  <a:lnTo>
                    <a:pt x="109" y="155"/>
                  </a:lnTo>
                  <a:lnTo>
                    <a:pt x="109" y="154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5" y="142"/>
                  </a:lnTo>
                  <a:lnTo>
                    <a:pt x="105" y="142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99" y="122"/>
                  </a:lnTo>
                  <a:lnTo>
                    <a:pt x="99" y="121"/>
                  </a:lnTo>
                  <a:lnTo>
                    <a:pt x="94" y="109"/>
                  </a:lnTo>
                  <a:lnTo>
                    <a:pt x="93" y="108"/>
                  </a:lnTo>
                  <a:lnTo>
                    <a:pt x="86" y="95"/>
                  </a:lnTo>
                  <a:lnTo>
                    <a:pt x="85" y="95"/>
                  </a:lnTo>
                  <a:lnTo>
                    <a:pt x="77" y="81"/>
                  </a:lnTo>
                  <a:lnTo>
                    <a:pt x="76" y="80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6" y="50"/>
                  </a:lnTo>
                  <a:lnTo>
                    <a:pt x="55" y="50"/>
                  </a:lnTo>
                  <a:lnTo>
                    <a:pt x="45" y="37"/>
                  </a:lnTo>
                  <a:lnTo>
                    <a:pt x="45" y="36"/>
                  </a:lnTo>
                  <a:lnTo>
                    <a:pt x="34" y="21"/>
                  </a:lnTo>
                  <a:lnTo>
                    <a:pt x="33" y="21"/>
                  </a:lnTo>
                  <a:lnTo>
                    <a:pt x="23" y="8"/>
                  </a:lnTo>
                  <a:lnTo>
                    <a:pt x="24" y="10"/>
                  </a:lnTo>
                  <a:lnTo>
                    <a:pt x="18" y="1"/>
                  </a:lnTo>
                  <a:lnTo>
                    <a:pt x="6" y="26"/>
                  </a:lnTo>
                  <a:lnTo>
                    <a:pt x="24" y="29"/>
                  </a:lnTo>
                  <a:lnTo>
                    <a:pt x="29" y="23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31" name="Freeform 42"/>
            <p:cNvSpPr>
              <a:spLocks/>
            </p:cNvSpPr>
            <p:nvPr/>
          </p:nvSpPr>
          <p:spPr bwMode="auto">
            <a:xfrm>
              <a:off x="6724650" y="585788"/>
              <a:ext cx="171450" cy="209550"/>
            </a:xfrm>
            <a:custGeom>
              <a:avLst/>
              <a:gdLst>
                <a:gd name="T0" fmla="*/ 22 w 108"/>
                <a:gd name="T1" fmla="*/ 6 h 132"/>
                <a:gd name="T2" fmla="*/ 17 w 108"/>
                <a:gd name="T3" fmla="*/ 0 h 132"/>
                <a:gd name="T4" fmla="*/ 0 w 108"/>
                <a:gd name="T5" fmla="*/ 22 h 132"/>
                <a:gd name="T6" fmla="*/ 12 w 108"/>
                <a:gd name="T7" fmla="*/ 37 h 132"/>
                <a:gd name="T8" fmla="*/ 13 w 108"/>
                <a:gd name="T9" fmla="*/ 38 h 132"/>
                <a:gd name="T10" fmla="*/ 21 w 108"/>
                <a:gd name="T11" fmla="*/ 47 h 132"/>
                <a:gd name="T12" fmla="*/ 21 w 108"/>
                <a:gd name="T13" fmla="*/ 47 h 132"/>
                <a:gd name="T14" fmla="*/ 31 w 108"/>
                <a:gd name="T15" fmla="*/ 58 h 132"/>
                <a:gd name="T16" fmla="*/ 30 w 108"/>
                <a:gd name="T17" fmla="*/ 56 h 132"/>
                <a:gd name="T18" fmla="*/ 31 w 108"/>
                <a:gd name="T19" fmla="*/ 59 h 132"/>
                <a:gd name="T20" fmla="*/ 33 w 108"/>
                <a:gd name="T21" fmla="*/ 61 h 132"/>
                <a:gd name="T22" fmla="*/ 44 w 108"/>
                <a:gd name="T23" fmla="*/ 73 h 132"/>
                <a:gd name="T24" fmla="*/ 44 w 108"/>
                <a:gd name="T25" fmla="*/ 73 h 132"/>
                <a:gd name="T26" fmla="*/ 54 w 108"/>
                <a:gd name="T27" fmla="*/ 84 h 132"/>
                <a:gd name="T28" fmla="*/ 53 w 108"/>
                <a:gd name="T29" fmla="*/ 84 h 132"/>
                <a:gd name="T30" fmla="*/ 62 w 108"/>
                <a:gd name="T31" fmla="*/ 94 h 132"/>
                <a:gd name="T32" fmla="*/ 62 w 108"/>
                <a:gd name="T33" fmla="*/ 94 h 132"/>
                <a:gd name="T34" fmla="*/ 70 w 108"/>
                <a:gd name="T35" fmla="*/ 104 h 132"/>
                <a:gd name="T36" fmla="*/ 69 w 108"/>
                <a:gd name="T37" fmla="*/ 103 h 132"/>
                <a:gd name="T38" fmla="*/ 75 w 108"/>
                <a:gd name="T39" fmla="*/ 111 h 132"/>
                <a:gd name="T40" fmla="*/ 75 w 108"/>
                <a:gd name="T41" fmla="*/ 111 h 132"/>
                <a:gd name="T42" fmla="*/ 79 w 108"/>
                <a:gd name="T43" fmla="*/ 117 h 132"/>
                <a:gd name="T44" fmla="*/ 79 w 108"/>
                <a:gd name="T45" fmla="*/ 116 h 132"/>
                <a:gd name="T46" fmla="*/ 81 w 108"/>
                <a:gd name="T47" fmla="*/ 121 h 132"/>
                <a:gd name="T48" fmla="*/ 81 w 108"/>
                <a:gd name="T49" fmla="*/ 121 h 132"/>
                <a:gd name="T50" fmla="*/ 83 w 108"/>
                <a:gd name="T51" fmla="*/ 124 h 132"/>
                <a:gd name="T52" fmla="*/ 84 w 108"/>
                <a:gd name="T53" fmla="*/ 126 h 132"/>
                <a:gd name="T54" fmla="*/ 85 w 108"/>
                <a:gd name="T55" fmla="*/ 128 h 132"/>
                <a:gd name="T56" fmla="*/ 86 w 108"/>
                <a:gd name="T57" fmla="*/ 129 h 132"/>
                <a:gd name="T58" fmla="*/ 88 w 108"/>
                <a:gd name="T59" fmla="*/ 132 h 132"/>
                <a:gd name="T60" fmla="*/ 108 w 108"/>
                <a:gd name="T61" fmla="*/ 118 h 132"/>
                <a:gd name="T62" fmla="*/ 108 w 108"/>
                <a:gd name="T63" fmla="*/ 117 h 132"/>
                <a:gd name="T64" fmla="*/ 107 w 108"/>
                <a:gd name="T65" fmla="*/ 115 h 132"/>
                <a:gd name="T66" fmla="*/ 107 w 108"/>
                <a:gd name="T67" fmla="*/ 114 h 132"/>
                <a:gd name="T68" fmla="*/ 105 w 108"/>
                <a:gd name="T69" fmla="*/ 110 h 132"/>
                <a:gd name="T70" fmla="*/ 105 w 108"/>
                <a:gd name="T71" fmla="*/ 110 h 132"/>
                <a:gd name="T72" fmla="*/ 102 w 108"/>
                <a:gd name="T73" fmla="*/ 104 h 132"/>
                <a:gd name="T74" fmla="*/ 101 w 108"/>
                <a:gd name="T75" fmla="*/ 102 h 132"/>
                <a:gd name="T76" fmla="*/ 97 w 108"/>
                <a:gd name="T77" fmla="*/ 96 h 132"/>
                <a:gd name="T78" fmla="*/ 97 w 108"/>
                <a:gd name="T79" fmla="*/ 96 h 132"/>
                <a:gd name="T80" fmla="*/ 91 w 108"/>
                <a:gd name="T81" fmla="*/ 88 h 132"/>
                <a:gd name="T82" fmla="*/ 91 w 108"/>
                <a:gd name="T83" fmla="*/ 87 h 132"/>
                <a:gd name="T84" fmla="*/ 83 w 108"/>
                <a:gd name="T85" fmla="*/ 77 h 132"/>
                <a:gd name="T86" fmla="*/ 83 w 108"/>
                <a:gd name="T87" fmla="*/ 78 h 132"/>
                <a:gd name="T88" fmla="*/ 75 w 108"/>
                <a:gd name="T89" fmla="*/ 67 h 132"/>
                <a:gd name="T90" fmla="*/ 74 w 108"/>
                <a:gd name="T91" fmla="*/ 67 h 132"/>
                <a:gd name="T92" fmla="*/ 64 w 108"/>
                <a:gd name="T93" fmla="*/ 55 h 132"/>
                <a:gd name="T94" fmla="*/ 64 w 108"/>
                <a:gd name="T95" fmla="*/ 54 h 132"/>
                <a:gd name="T96" fmla="*/ 53 w 108"/>
                <a:gd name="T97" fmla="*/ 42 h 132"/>
                <a:gd name="T98" fmla="*/ 54 w 108"/>
                <a:gd name="T99" fmla="*/ 43 h 132"/>
                <a:gd name="T100" fmla="*/ 52 w 108"/>
                <a:gd name="T101" fmla="*/ 40 h 132"/>
                <a:gd name="T102" fmla="*/ 51 w 108"/>
                <a:gd name="T103" fmla="*/ 40 h 132"/>
                <a:gd name="T104" fmla="*/ 41 w 108"/>
                <a:gd name="T105" fmla="*/ 29 h 132"/>
                <a:gd name="T106" fmla="*/ 41 w 108"/>
                <a:gd name="T107" fmla="*/ 28 h 132"/>
                <a:gd name="T108" fmla="*/ 32 w 108"/>
                <a:gd name="T109" fmla="*/ 19 h 132"/>
                <a:gd name="T110" fmla="*/ 32 w 108"/>
                <a:gd name="T111" fmla="*/ 19 h 132"/>
                <a:gd name="T112" fmla="*/ 21 w 108"/>
                <a:gd name="T113" fmla="*/ 8 h 132"/>
                <a:gd name="T114" fmla="*/ 23 w 108"/>
                <a:gd name="T115" fmla="*/ 10 h 132"/>
                <a:gd name="T116" fmla="*/ 18 w 108"/>
                <a:gd name="T117" fmla="*/ 1 h 132"/>
                <a:gd name="T118" fmla="*/ 17 w 108"/>
                <a:gd name="T119" fmla="*/ 18 h 132"/>
                <a:gd name="T120" fmla="*/ 22 w 108"/>
                <a:gd name="T121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" h="132">
                  <a:moveTo>
                    <a:pt x="22" y="6"/>
                  </a:moveTo>
                  <a:lnTo>
                    <a:pt x="17" y="0"/>
                  </a:lnTo>
                  <a:lnTo>
                    <a:pt x="0" y="22"/>
                  </a:lnTo>
                  <a:lnTo>
                    <a:pt x="12" y="37"/>
                  </a:lnTo>
                  <a:lnTo>
                    <a:pt x="13" y="38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31" y="58"/>
                  </a:lnTo>
                  <a:lnTo>
                    <a:pt x="30" y="56"/>
                  </a:lnTo>
                  <a:lnTo>
                    <a:pt x="31" y="59"/>
                  </a:lnTo>
                  <a:lnTo>
                    <a:pt x="33" y="61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54" y="84"/>
                  </a:lnTo>
                  <a:lnTo>
                    <a:pt x="53" y="84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70" y="104"/>
                  </a:lnTo>
                  <a:lnTo>
                    <a:pt x="69" y="103"/>
                  </a:lnTo>
                  <a:lnTo>
                    <a:pt x="75" y="111"/>
                  </a:lnTo>
                  <a:lnTo>
                    <a:pt x="75" y="111"/>
                  </a:lnTo>
                  <a:lnTo>
                    <a:pt x="79" y="117"/>
                  </a:lnTo>
                  <a:lnTo>
                    <a:pt x="79" y="116"/>
                  </a:lnTo>
                  <a:lnTo>
                    <a:pt x="81" y="121"/>
                  </a:lnTo>
                  <a:lnTo>
                    <a:pt x="81" y="121"/>
                  </a:lnTo>
                  <a:lnTo>
                    <a:pt x="83" y="124"/>
                  </a:lnTo>
                  <a:lnTo>
                    <a:pt x="84" y="126"/>
                  </a:lnTo>
                  <a:lnTo>
                    <a:pt x="85" y="128"/>
                  </a:lnTo>
                  <a:lnTo>
                    <a:pt x="86" y="129"/>
                  </a:lnTo>
                  <a:lnTo>
                    <a:pt x="88" y="132"/>
                  </a:lnTo>
                  <a:lnTo>
                    <a:pt x="108" y="118"/>
                  </a:lnTo>
                  <a:lnTo>
                    <a:pt x="108" y="117"/>
                  </a:lnTo>
                  <a:lnTo>
                    <a:pt x="107" y="115"/>
                  </a:lnTo>
                  <a:lnTo>
                    <a:pt x="107" y="114"/>
                  </a:lnTo>
                  <a:lnTo>
                    <a:pt x="105" y="110"/>
                  </a:lnTo>
                  <a:lnTo>
                    <a:pt x="105" y="110"/>
                  </a:lnTo>
                  <a:lnTo>
                    <a:pt x="102" y="104"/>
                  </a:lnTo>
                  <a:lnTo>
                    <a:pt x="101" y="102"/>
                  </a:lnTo>
                  <a:lnTo>
                    <a:pt x="97" y="96"/>
                  </a:lnTo>
                  <a:lnTo>
                    <a:pt x="97" y="96"/>
                  </a:lnTo>
                  <a:lnTo>
                    <a:pt x="91" y="88"/>
                  </a:lnTo>
                  <a:lnTo>
                    <a:pt x="91" y="87"/>
                  </a:lnTo>
                  <a:lnTo>
                    <a:pt x="83" y="77"/>
                  </a:lnTo>
                  <a:lnTo>
                    <a:pt x="83" y="78"/>
                  </a:lnTo>
                  <a:lnTo>
                    <a:pt x="75" y="67"/>
                  </a:lnTo>
                  <a:lnTo>
                    <a:pt x="74" y="67"/>
                  </a:lnTo>
                  <a:lnTo>
                    <a:pt x="64" y="55"/>
                  </a:lnTo>
                  <a:lnTo>
                    <a:pt x="64" y="54"/>
                  </a:lnTo>
                  <a:lnTo>
                    <a:pt x="53" y="42"/>
                  </a:lnTo>
                  <a:lnTo>
                    <a:pt x="54" y="43"/>
                  </a:lnTo>
                  <a:lnTo>
                    <a:pt x="52" y="40"/>
                  </a:lnTo>
                  <a:lnTo>
                    <a:pt x="51" y="40"/>
                  </a:lnTo>
                  <a:lnTo>
                    <a:pt x="41" y="29"/>
                  </a:lnTo>
                  <a:lnTo>
                    <a:pt x="41" y="28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21" y="8"/>
                  </a:lnTo>
                  <a:lnTo>
                    <a:pt x="23" y="1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32" name="Freeform 43"/>
            <p:cNvSpPr>
              <a:spLocks/>
            </p:cNvSpPr>
            <p:nvPr/>
          </p:nvSpPr>
          <p:spPr bwMode="auto">
            <a:xfrm>
              <a:off x="6726238" y="669925"/>
              <a:ext cx="84138" cy="68263"/>
            </a:xfrm>
            <a:custGeom>
              <a:avLst/>
              <a:gdLst>
                <a:gd name="T0" fmla="*/ 36 w 53"/>
                <a:gd name="T1" fmla="*/ 31 h 43"/>
                <a:gd name="T2" fmla="*/ 29 w 53"/>
                <a:gd name="T3" fmla="*/ 26 h 43"/>
                <a:gd name="T4" fmla="*/ 28 w 53"/>
                <a:gd name="T5" fmla="*/ 25 h 43"/>
                <a:gd name="T6" fmla="*/ 19 w 53"/>
                <a:gd name="T7" fmla="*/ 20 h 43"/>
                <a:gd name="T8" fmla="*/ 26 w 53"/>
                <a:gd name="T9" fmla="*/ 36 h 43"/>
                <a:gd name="T10" fmla="*/ 29 w 53"/>
                <a:gd name="T11" fmla="*/ 27 h 43"/>
                <a:gd name="T12" fmla="*/ 23 w 53"/>
                <a:gd name="T13" fmla="*/ 34 h 43"/>
                <a:gd name="T14" fmla="*/ 34 w 53"/>
                <a:gd name="T15" fmla="*/ 28 h 43"/>
                <a:gd name="T16" fmla="*/ 34 w 53"/>
                <a:gd name="T17" fmla="*/ 27 h 43"/>
                <a:gd name="T18" fmla="*/ 45 w 53"/>
                <a:gd name="T19" fmla="*/ 20 h 43"/>
                <a:gd name="T20" fmla="*/ 53 w 53"/>
                <a:gd name="T21" fmla="*/ 9 h 43"/>
                <a:gd name="T22" fmla="*/ 43 w 53"/>
                <a:gd name="T23" fmla="*/ 0 h 43"/>
                <a:gd name="T24" fmla="*/ 23 w 53"/>
                <a:gd name="T25" fmla="*/ 4 h 43"/>
                <a:gd name="T26" fmla="*/ 21 w 53"/>
                <a:gd name="T27" fmla="*/ 5 h 43"/>
                <a:gd name="T28" fmla="*/ 9 w 53"/>
                <a:gd name="T29" fmla="*/ 11 h 43"/>
                <a:gd name="T30" fmla="*/ 0 w 53"/>
                <a:gd name="T31" fmla="*/ 28 h 43"/>
                <a:gd name="T32" fmla="*/ 26 w 53"/>
                <a:gd name="T33" fmla="*/ 43 h 43"/>
                <a:gd name="T34" fmla="*/ 27 w 53"/>
                <a:gd name="T35" fmla="*/ 42 h 43"/>
                <a:gd name="T36" fmla="*/ 35 w 53"/>
                <a:gd name="T37" fmla="*/ 39 h 43"/>
                <a:gd name="T38" fmla="*/ 36 w 53"/>
                <a:gd name="T3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43">
                  <a:moveTo>
                    <a:pt x="36" y="31"/>
                  </a:moveTo>
                  <a:lnTo>
                    <a:pt x="29" y="26"/>
                  </a:lnTo>
                  <a:lnTo>
                    <a:pt x="28" y="25"/>
                  </a:lnTo>
                  <a:lnTo>
                    <a:pt x="19" y="20"/>
                  </a:lnTo>
                  <a:lnTo>
                    <a:pt x="26" y="36"/>
                  </a:lnTo>
                  <a:lnTo>
                    <a:pt x="29" y="27"/>
                  </a:lnTo>
                  <a:lnTo>
                    <a:pt x="23" y="34"/>
                  </a:lnTo>
                  <a:lnTo>
                    <a:pt x="34" y="28"/>
                  </a:lnTo>
                  <a:lnTo>
                    <a:pt x="34" y="27"/>
                  </a:lnTo>
                  <a:lnTo>
                    <a:pt x="45" y="20"/>
                  </a:lnTo>
                  <a:lnTo>
                    <a:pt x="53" y="9"/>
                  </a:lnTo>
                  <a:lnTo>
                    <a:pt x="43" y="0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9" y="11"/>
                  </a:lnTo>
                  <a:lnTo>
                    <a:pt x="0" y="28"/>
                  </a:lnTo>
                  <a:lnTo>
                    <a:pt x="26" y="43"/>
                  </a:lnTo>
                  <a:lnTo>
                    <a:pt x="27" y="42"/>
                  </a:lnTo>
                  <a:lnTo>
                    <a:pt x="35" y="39"/>
                  </a:lnTo>
                  <a:lnTo>
                    <a:pt x="36" y="31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33" name="Oval 44"/>
            <p:cNvSpPr>
              <a:spLocks noChangeArrowheads="1"/>
            </p:cNvSpPr>
            <p:nvPr/>
          </p:nvSpPr>
          <p:spPr bwMode="auto">
            <a:xfrm>
              <a:off x="6932613" y="682625"/>
              <a:ext cx="46038" cy="44450"/>
            </a:xfrm>
            <a:prstGeom prst="ellipse">
              <a:avLst/>
            </a:prstGeom>
            <a:solidFill>
              <a:srgbClr val="92D050"/>
            </a:solidFill>
            <a:ln w="0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34" name="Freeform 45"/>
            <p:cNvSpPr>
              <a:spLocks/>
            </p:cNvSpPr>
            <p:nvPr/>
          </p:nvSpPr>
          <p:spPr bwMode="auto">
            <a:xfrm>
              <a:off x="7027863" y="650875"/>
              <a:ext cx="53975" cy="46038"/>
            </a:xfrm>
            <a:custGeom>
              <a:avLst/>
              <a:gdLst>
                <a:gd name="T0" fmla="*/ 12 w 34"/>
                <a:gd name="T1" fmla="*/ 29 h 29"/>
                <a:gd name="T2" fmla="*/ 21 w 34"/>
                <a:gd name="T3" fmla="*/ 22 h 29"/>
                <a:gd name="T4" fmla="*/ 15 w 34"/>
                <a:gd name="T5" fmla="*/ 24 h 29"/>
                <a:gd name="T6" fmla="*/ 23 w 34"/>
                <a:gd name="T7" fmla="*/ 24 h 29"/>
                <a:gd name="T8" fmla="*/ 34 w 34"/>
                <a:gd name="T9" fmla="*/ 1 h 29"/>
                <a:gd name="T10" fmla="*/ 11 w 34"/>
                <a:gd name="T11" fmla="*/ 14 h 29"/>
                <a:gd name="T12" fmla="*/ 21 w 34"/>
                <a:gd name="T13" fmla="*/ 0 h 29"/>
                <a:gd name="T14" fmla="*/ 12 w 34"/>
                <a:gd name="T15" fmla="*/ 2 h 29"/>
                <a:gd name="T16" fmla="*/ 0 w 34"/>
                <a:gd name="T17" fmla="*/ 19 h 29"/>
                <a:gd name="T18" fmla="*/ 12 w 34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9">
                  <a:moveTo>
                    <a:pt x="12" y="29"/>
                  </a:moveTo>
                  <a:lnTo>
                    <a:pt x="21" y="22"/>
                  </a:lnTo>
                  <a:lnTo>
                    <a:pt x="15" y="24"/>
                  </a:lnTo>
                  <a:lnTo>
                    <a:pt x="23" y="24"/>
                  </a:lnTo>
                  <a:lnTo>
                    <a:pt x="34" y="1"/>
                  </a:lnTo>
                  <a:lnTo>
                    <a:pt x="11" y="14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0" y="19"/>
                  </a:lnTo>
                  <a:lnTo>
                    <a:pt x="12" y="29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35" name="Freeform 46"/>
            <p:cNvSpPr>
              <a:spLocks/>
            </p:cNvSpPr>
            <p:nvPr/>
          </p:nvSpPr>
          <p:spPr bwMode="auto">
            <a:xfrm>
              <a:off x="7070725" y="431800"/>
              <a:ext cx="120650" cy="174625"/>
            </a:xfrm>
            <a:custGeom>
              <a:avLst/>
              <a:gdLst>
                <a:gd name="T0" fmla="*/ 27 w 76"/>
                <a:gd name="T1" fmla="*/ 23 h 110"/>
                <a:gd name="T2" fmla="*/ 24 w 76"/>
                <a:gd name="T3" fmla="*/ 12 h 110"/>
                <a:gd name="T4" fmla="*/ 24 w 76"/>
                <a:gd name="T5" fmla="*/ 11 h 110"/>
                <a:gd name="T6" fmla="*/ 21 w 76"/>
                <a:gd name="T7" fmla="*/ 1 h 110"/>
                <a:gd name="T8" fmla="*/ 0 w 76"/>
                <a:gd name="T9" fmla="*/ 20 h 110"/>
                <a:gd name="T10" fmla="*/ 0 w 76"/>
                <a:gd name="T11" fmla="*/ 20 h 110"/>
                <a:gd name="T12" fmla="*/ 6 w 76"/>
                <a:gd name="T13" fmla="*/ 32 h 110"/>
                <a:gd name="T14" fmla="*/ 7 w 76"/>
                <a:gd name="T15" fmla="*/ 33 h 110"/>
                <a:gd name="T16" fmla="*/ 15 w 76"/>
                <a:gd name="T17" fmla="*/ 46 h 110"/>
                <a:gd name="T18" fmla="*/ 15 w 76"/>
                <a:gd name="T19" fmla="*/ 47 h 110"/>
                <a:gd name="T20" fmla="*/ 24 w 76"/>
                <a:gd name="T21" fmla="*/ 61 h 110"/>
                <a:gd name="T22" fmla="*/ 25 w 76"/>
                <a:gd name="T23" fmla="*/ 62 h 110"/>
                <a:gd name="T24" fmla="*/ 35 w 76"/>
                <a:gd name="T25" fmla="*/ 76 h 110"/>
                <a:gd name="T26" fmla="*/ 35 w 76"/>
                <a:gd name="T27" fmla="*/ 77 h 110"/>
                <a:gd name="T28" fmla="*/ 47 w 76"/>
                <a:gd name="T29" fmla="*/ 91 h 110"/>
                <a:gd name="T30" fmla="*/ 48 w 76"/>
                <a:gd name="T31" fmla="*/ 93 h 110"/>
                <a:gd name="T32" fmla="*/ 60 w 76"/>
                <a:gd name="T33" fmla="*/ 103 h 110"/>
                <a:gd name="T34" fmla="*/ 63 w 76"/>
                <a:gd name="T35" fmla="*/ 105 h 110"/>
                <a:gd name="T36" fmla="*/ 75 w 76"/>
                <a:gd name="T37" fmla="*/ 110 h 110"/>
                <a:gd name="T38" fmla="*/ 76 w 76"/>
                <a:gd name="T39" fmla="*/ 92 h 110"/>
                <a:gd name="T40" fmla="*/ 76 w 76"/>
                <a:gd name="T41" fmla="*/ 90 h 110"/>
                <a:gd name="T42" fmla="*/ 68 w 76"/>
                <a:gd name="T43" fmla="*/ 77 h 110"/>
                <a:gd name="T44" fmla="*/ 67 w 76"/>
                <a:gd name="T45" fmla="*/ 75 h 110"/>
                <a:gd name="T46" fmla="*/ 57 w 76"/>
                <a:gd name="T47" fmla="*/ 61 h 110"/>
                <a:gd name="T48" fmla="*/ 57 w 76"/>
                <a:gd name="T49" fmla="*/ 61 h 110"/>
                <a:gd name="T50" fmla="*/ 47 w 76"/>
                <a:gd name="T51" fmla="*/ 46 h 110"/>
                <a:gd name="T52" fmla="*/ 47 w 76"/>
                <a:gd name="T53" fmla="*/ 47 h 110"/>
                <a:gd name="T54" fmla="*/ 37 w 76"/>
                <a:gd name="T55" fmla="*/ 32 h 110"/>
                <a:gd name="T56" fmla="*/ 38 w 76"/>
                <a:gd name="T57" fmla="*/ 32 h 110"/>
                <a:gd name="T58" fmla="*/ 30 w 76"/>
                <a:gd name="T59" fmla="*/ 19 h 110"/>
                <a:gd name="T60" fmla="*/ 30 w 76"/>
                <a:gd name="T61" fmla="*/ 20 h 110"/>
                <a:gd name="T62" fmla="*/ 25 w 76"/>
                <a:gd name="T63" fmla="*/ 8 h 110"/>
                <a:gd name="T64" fmla="*/ 25 w 76"/>
                <a:gd name="T65" fmla="*/ 9 h 110"/>
                <a:gd name="T66" fmla="*/ 21 w 76"/>
                <a:gd name="T67" fmla="*/ 0 h 110"/>
                <a:gd name="T68" fmla="*/ 7 w 76"/>
                <a:gd name="T69" fmla="*/ 22 h 110"/>
                <a:gd name="T70" fmla="*/ 23 w 76"/>
                <a:gd name="T71" fmla="*/ 27 h 110"/>
                <a:gd name="T72" fmla="*/ 27 w 76"/>
                <a:gd name="T73" fmla="*/ 2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10">
                  <a:moveTo>
                    <a:pt x="27" y="23"/>
                  </a:moveTo>
                  <a:lnTo>
                    <a:pt x="24" y="12"/>
                  </a:lnTo>
                  <a:lnTo>
                    <a:pt x="24" y="11"/>
                  </a:lnTo>
                  <a:lnTo>
                    <a:pt x="21" y="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32"/>
                  </a:lnTo>
                  <a:lnTo>
                    <a:pt x="7" y="33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24" y="61"/>
                  </a:lnTo>
                  <a:lnTo>
                    <a:pt x="25" y="62"/>
                  </a:lnTo>
                  <a:lnTo>
                    <a:pt x="35" y="76"/>
                  </a:lnTo>
                  <a:lnTo>
                    <a:pt x="35" y="77"/>
                  </a:lnTo>
                  <a:lnTo>
                    <a:pt x="47" y="91"/>
                  </a:lnTo>
                  <a:lnTo>
                    <a:pt x="48" y="93"/>
                  </a:lnTo>
                  <a:lnTo>
                    <a:pt x="60" y="103"/>
                  </a:lnTo>
                  <a:lnTo>
                    <a:pt x="63" y="105"/>
                  </a:lnTo>
                  <a:lnTo>
                    <a:pt x="75" y="110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68" y="77"/>
                  </a:lnTo>
                  <a:lnTo>
                    <a:pt x="67" y="75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47" y="46"/>
                  </a:lnTo>
                  <a:lnTo>
                    <a:pt x="47" y="47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30" y="19"/>
                  </a:lnTo>
                  <a:lnTo>
                    <a:pt x="30" y="20"/>
                  </a:lnTo>
                  <a:lnTo>
                    <a:pt x="25" y="8"/>
                  </a:lnTo>
                  <a:lnTo>
                    <a:pt x="25" y="9"/>
                  </a:lnTo>
                  <a:lnTo>
                    <a:pt x="21" y="0"/>
                  </a:lnTo>
                  <a:lnTo>
                    <a:pt x="7" y="22"/>
                  </a:lnTo>
                  <a:lnTo>
                    <a:pt x="23" y="27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36" name="Freeform 47"/>
            <p:cNvSpPr>
              <a:spLocks/>
            </p:cNvSpPr>
            <p:nvPr/>
          </p:nvSpPr>
          <p:spPr bwMode="auto">
            <a:xfrm>
              <a:off x="7307263" y="673100"/>
              <a:ext cx="17463" cy="31750"/>
            </a:xfrm>
            <a:custGeom>
              <a:avLst/>
              <a:gdLst>
                <a:gd name="T0" fmla="*/ 2 w 11"/>
                <a:gd name="T1" fmla="*/ 19 h 20"/>
                <a:gd name="T2" fmla="*/ 11 w 11"/>
                <a:gd name="T3" fmla="*/ 20 h 20"/>
                <a:gd name="T4" fmla="*/ 0 w 11"/>
                <a:gd name="T5" fmla="*/ 0 h 20"/>
                <a:gd name="T6" fmla="*/ 2 w 11"/>
                <a:gd name="T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0">
                  <a:moveTo>
                    <a:pt x="2" y="19"/>
                  </a:moveTo>
                  <a:lnTo>
                    <a:pt x="11" y="20"/>
                  </a:lnTo>
                  <a:lnTo>
                    <a:pt x="0" y="0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137" name="Freeform 48"/>
            <p:cNvSpPr>
              <a:spLocks/>
            </p:cNvSpPr>
            <p:nvPr/>
          </p:nvSpPr>
          <p:spPr bwMode="auto">
            <a:xfrm>
              <a:off x="6492875" y="1103313"/>
              <a:ext cx="171450" cy="228600"/>
            </a:xfrm>
            <a:custGeom>
              <a:avLst/>
              <a:gdLst>
                <a:gd name="T0" fmla="*/ 19 w 108"/>
                <a:gd name="T1" fmla="*/ 5 h 144"/>
                <a:gd name="T2" fmla="*/ 0 w 108"/>
                <a:gd name="T3" fmla="*/ 11 h 144"/>
                <a:gd name="T4" fmla="*/ 2 w 108"/>
                <a:gd name="T5" fmla="*/ 15 h 144"/>
                <a:gd name="T6" fmla="*/ 5 w 108"/>
                <a:gd name="T7" fmla="*/ 21 h 144"/>
                <a:gd name="T8" fmla="*/ 9 w 108"/>
                <a:gd name="T9" fmla="*/ 28 h 144"/>
                <a:gd name="T10" fmla="*/ 13 w 108"/>
                <a:gd name="T11" fmla="*/ 36 h 144"/>
                <a:gd name="T12" fmla="*/ 19 w 108"/>
                <a:gd name="T13" fmla="*/ 44 h 144"/>
                <a:gd name="T14" fmla="*/ 25 w 108"/>
                <a:gd name="T15" fmla="*/ 56 h 144"/>
                <a:gd name="T16" fmla="*/ 32 w 108"/>
                <a:gd name="T17" fmla="*/ 68 h 144"/>
                <a:gd name="T18" fmla="*/ 40 w 108"/>
                <a:gd name="T19" fmla="*/ 79 h 144"/>
                <a:gd name="T20" fmla="*/ 49 w 108"/>
                <a:gd name="T21" fmla="*/ 90 h 144"/>
                <a:gd name="T22" fmla="*/ 57 w 108"/>
                <a:gd name="T23" fmla="*/ 101 h 144"/>
                <a:gd name="T24" fmla="*/ 66 w 108"/>
                <a:gd name="T25" fmla="*/ 112 h 144"/>
                <a:gd name="T26" fmla="*/ 77 w 108"/>
                <a:gd name="T27" fmla="*/ 122 h 144"/>
                <a:gd name="T28" fmla="*/ 88 w 108"/>
                <a:gd name="T29" fmla="*/ 132 h 144"/>
                <a:gd name="T30" fmla="*/ 98 w 108"/>
                <a:gd name="T31" fmla="*/ 137 h 144"/>
                <a:gd name="T32" fmla="*/ 104 w 108"/>
                <a:gd name="T33" fmla="*/ 130 h 144"/>
                <a:gd name="T34" fmla="*/ 99 w 108"/>
                <a:gd name="T35" fmla="*/ 121 h 144"/>
                <a:gd name="T36" fmla="*/ 91 w 108"/>
                <a:gd name="T37" fmla="*/ 109 h 144"/>
                <a:gd name="T38" fmla="*/ 83 w 108"/>
                <a:gd name="T39" fmla="*/ 98 h 144"/>
                <a:gd name="T40" fmla="*/ 74 w 108"/>
                <a:gd name="T41" fmla="*/ 87 h 144"/>
                <a:gd name="T42" fmla="*/ 66 w 108"/>
                <a:gd name="T43" fmla="*/ 76 h 144"/>
                <a:gd name="T44" fmla="*/ 58 w 108"/>
                <a:gd name="T45" fmla="*/ 65 h 144"/>
                <a:gd name="T46" fmla="*/ 51 w 108"/>
                <a:gd name="T47" fmla="*/ 55 h 144"/>
                <a:gd name="T48" fmla="*/ 43 w 108"/>
                <a:gd name="T49" fmla="*/ 44 h 144"/>
                <a:gd name="T50" fmla="*/ 38 w 108"/>
                <a:gd name="T51" fmla="*/ 34 h 144"/>
                <a:gd name="T52" fmla="*/ 31 w 108"/>
                <a:gd name="T53" fmla="*/ 24 h 144"/>
                <a:gd name="T54" fmla="*/ 27 w 108"/>
                <a:gd name="T55" fmla="*/ 17 h 144"/>
                <a:gd name="T56" fmla="*/ 24 w 108"/>
                <a:gd name="T57" fmla="*/ 11 h 144"/>
                <a:gd name="T58" fmla="*/ 21 w 108"/>
                <a:gd name="T59" fmla="*/ 6 h 144"/>
                <a:gd name="T60" fmla="*/ 19 w 108"/>
                <a:gd name="T61" fmla="*/ 2 h 144"/>
                <a:gd name="T62" fmla="*/ 18 w 108"/>
                <a:gd name="T63" fmla="*/ 0 h 144"/>
                <a:gd name="T64" fmla="*/ 18 w 108"/>
                <a:gd name="T65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44">
                  <a:moveTo>
                    <a:pt x="18" y="11"/>
                  </a:moveTo>
                  <a:lnTo>
                    <a:pt x="19" y="5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13" y="35"/>
                  </a:lnTo>
                  <a:lnTo>
                    <a:pt x="13" y="36"/>
                  </a:lnTo>
                  <a:lnTo>
                    <a:pt x="19" y="45"/>
                  </a:lnTo>
                  <a:lnTo>
                    <a:pt x="19" y="44"/>
                  </a:lnTo>
                  <a:lnTo>
                    <a:pt x="24" y="56"/>
                  </a:lnTo>
                  <a:lnTo>
                    <a:pt x="25" y="56"/>
                  </a:lnTo>
                  <a:lnTo>
                    <a:pt x="32" y="67"/>
                  </a:lnTo>
                  <a:lnTo>
                    <a:pt x="32" y="68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7" y="101"/>
                  </a:lnTo>
                  <a:lnTo>
                    <a:pt x="57" y="101"/>
                  </a:lnTo>
                  <a:lnTo>
                    <a:pt x="66" y="111"/>
                  </a:lnTo>
                  <a:lnTo>
                    <a:pt x="66" y="112"/>
                  </a:lnTo>
                  <a:lnTo>
                    <a:pt x="76" y="122"/>
                  </a:lnTo>
                  <a:lnTo>
                    <a:pt x="77" y="122"/>
                  </a:lnTo>
                  <a:lnTo>
                    <a:pt x="87" y="131"/>
                  </a:lnTo>
                  <a:lnTo>
                    <a:pt x="88" y="132"/>
                  </a:lnTo>
                  <a:lnTo>
                    <a:pt x="97" y="137"/>
                  </a:lnTo>
                  <a:lnTo>
                    <a:pt x="98" y="137"/>
                  </a:lnTo>
                  <a:lnTo>
                    <a:pt x="108" y="144"/>
                  </a:lnTo>
                  <a:lnTo>
                    <a:pt x="104" y="130"/>
                  </a:lnTo>
                  <a:lnTo>
                    <a:pt x="105" y="130"/>
                  </a:lnTo>
                  <a:lnTo>
                    <a:pt x="99" y="121"/>
                  </a:lnTo>
                  <a:lnTo>
                    <a:pt x="99" y="121"/>
                  </a:lnTo>
                  <a:lnTo>
                    <a:pt x="91" y="109"/>
                  </a:lnTo>
                  <a:lnTo>
                    <a:pt x="91" y="109"/>
                  </a:lnTo>
                  <a:lnTo>
                    <a:pt x="83" y="98"/>
                  </a:lnTo>
                  <a:lnTo>
                    <a:pt x="83" y="97"/>
                  </a:lnTo>
                  <a:lnTo>
                    <a:pt x="74" y="87"/>
                  </a:lnTo>
                  <a:lnTo>
                    <a:pt x="75" y="87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58" y="65"/>
                  </a:lnTo>
                  <a:lnTo>
                    <a:pt x="58" y="66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43" y="44"/>
                  </a:lnTo>
                  <a:lnTo>
                    <a:pt x="44" y="45"/>
                  </a:lnTo>
                  <a:lnTo>
                    <a:pt x="38" y="34"/>
                  </a:lnTo>
                  <a:lnTo>
                    <a:pt x="37" y="33"/>
                  </a:lnTo>
                  <a:lnTo>
                    <a:pt x="31" y="24"/>
                  </a:lnTo>
                  <a:lnTo>
                    <a:pt x="32" y="25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2"/>
                  </a:lnTo>
                  <a:lnTo>
                    <a:pt x="19" y="4"/>
                  </a:lnTo>
                  <a:lnTo>
                    <a:pt x="18" y="0"/>
                  </a:lnTo>
                  <a:lnTo>
                    <a:pt x="13" y="14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92D050"/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541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1" y="145775"/>
            <a:ext cx="6324600" cy="71596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Integration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33601" y="1596888"/>
            <a:ext cx="8229600" cy="4525963"/>
          </a:xfrm>
        </p:spPr>
        <p:txBody>
          <a:bodyPr/>
          <a:lstStyle/>
          <a:p>
            <a:endParaRPr lang="en-SG"/>
          </a:p>
        </p:txBody>
      </p:sp>
      <p:sp>
        <p:nvSpPr>
          <p:cNvPr id="4" name="Rounded Rectangle 3"/>
          <p:cNvSpPr/>
          <p:nvPr/>
        </p:nvSpPr>
        <p:spPr>
          <a:xfrm>
            <a:off x="1524000" y="911088"/>
            <a:ext cx="9144000" cy="5946912"/>
          </a:xfrm>
          <a:prstGeom prst="roundRect">
            <a:avLst>
              <a:gd name="adj" fmla="val 256"/>
            </a:avLst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4200112" y="2551837"/>
            <a:ext cx="3791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Combining parts of the software to get the whole product</a:t>
            </a:r>
            <a:endParaRPr lang="en-SG" sz="3600" dirty="0">
              <a:solidFill>
                <a:srgbClr val="FFFF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4000" y="911088"/>
            <a:ext cx="9144000" cy="5946913"/>
            <a:chOff x="0" y="911087"/>
            <a:chExt cx="9144000" cy="5946913"/>
          </a:xfrm>
        </p:grpSpPr>
        <p:pic>
          <p:nvPicPr>
            <p:cNvPr id="6" name="Picture 4" descr="D:\MyMisc\Funny\building errors\5.bmp"/>
            <p:cNvPicPr>
              <a:picLocks noChangeAspect="1" noChangeArrowheads="1"/>
            </p:cNvPicPr>
            <p:nvPr/>
          </p:nvPicPr>
          <p:blipFill>
            <a:blip r:embed="rId3" cstate="print"/>
            <a:srcRect t="6250" r="19373"/>
            <a:stretch>
              <a:fillRect/>
            </a:stretch>
          </p:blipFill>
          <p:spPr bwMode="auto">
            <a:xfrm>
              <a:off x="5715001" y="911087"/>
              <a:ext cx="3428999" cy="342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 descr="D:\MyMisc\Funny\building errors\6.bmp"/>
            <p:cNvPicPr>
              <a:picLocks noChangeAspect="1" noChangeArrowheads="1"/>
            </p:cNvPicPr>
            <p:nvPr/>
          </p:nvPicPr>
          <p:blipFill>
            <a:blip r:embed="rId4" cstate="print"/>
            <a:srcRect b="2297"/>
            <a:stretch>
              <a:fillRect/>
            </a:stretch>
          </p:blipFill>
          <p:spPr bwMode="auto">
            <a:xfrm>
              <a:off x="0" y="911087"/>
              <a:ext cx="3331029" cy="5946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 descr="D:\MyMisc\Funny\building errors\8.bmp"/>
            <p:cNvPicPr>
              <a:picLocks noChangeAspect="1" noChangeArrowheads="1"/>
            </p:cNvPicPr>
            <p:nvPr/>
          </p:nvPicPr>
          <p:blipFill>
            <a:blip r:embed="rId5" cstate="print"/>
            <a:srcRect r="21127"/>
            <a:stretch>
              <a:fillRect/>
            </a:stretch>
          </p:blipFill>
          <p:spPr bwMode="auto">
            <a:xfrm>
              <a:off x="2362201" y="911087"/>
              <a:ext cx="3625850" cy="3448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3" descr="D:\MyMisc\Funny\building errors\4.bmp"/>
            <p:cNvPicPr>
              <a:picLocks noChangeAspect="1" noChangeArrowheads="1"/>
            </p:cNvPicPr>
            <p:nvPr/>
          </p:nvPicPr>
          <p:blipFill>
            <a:blip r:embed="rId6" cstate="print"/>
            <a:srcRect l="18182" t="49905" r="3719" b="6156"/>
            <a:stretch>
              <a:fillRect/>
            </a:stretch>
          </p:blipFill>
          <p:spPr bwMode="auto">
            <a:xfrm>
              <a:off x="5943601" y="4162287"/>
              <a:ext cx="3200399" cy="2695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 descr="D:\MyMisc\Funny\building errors\staircase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362201" y="4168637"/>
              <a:ext cx="3581400" cy="268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27295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-76200"/>
            <a:ext cx="9144000" cy="41790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l="12879" t="3962" r="18687" b="28169"/>
          <a:stretch>
            <a:fillRect/>
          </a:stretch>
        </p:blipFill>
        <p:spPr bwMode="auto">
          <a:xfrm>
            <a:off x="6313968" y="2895600"/>
            <a:ext cx="4582633" cy="4109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24986" t="15708" r="44670" b="78614"/>
          <a:stretch/>
        </p:blipFill>
        <p:spPr bwMode="auto">
          <a:xfrm>
            <a:off x="7137400" y="4177542"/>
            <a:ext cx="2032000" cy="34365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4" name="Rounded Rectangle 3"/>
          <p:cNvSpPr/>
          <p:nvPr/>
        </p:nvSpPr>
        <p:spPr>
          <a:xfrm rot="21366165">
            <a:off x="1887735" y="281142"/>
            <a:ext cx="3810000" cy="637657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rgbClr val="FFFF00"/>
                </a:solidFill>
                <a:effectLst>
                  <a:glow rad="152400">
                    <a:prstClr val="black">
                      <a:alpha val="60000"/>
                    </a:prstClr>
                  </a:glow>
                </a:effectLst>
                <a:latin typeface="Calibri"/>
              </a:rPr>
              <a:t>Continuous</a:t>
            </a:r>
            <a:endParaRPr lang="en-SG" sz="4000" b="1" dirty="0">
              <a:solidFill>
                <a:srgbClr val="FFFF00"/>
              </a:solidFill>
              <a:effectLst>
                <a:glow rad="152400">
                  <a:prstClr val="black">
                    <a:alpha val="60000"/>
                  </a:prstClr>
                </a:glow>
              </a:effectLst>
              <a:latin typeface="Calibri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86201" y="145775"/>
            <a:ext cx="6324600" cy="71596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Integration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4761" y="4950174"/>
            <a:ext cx="4360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Merging code to the shared repository frequently</a:t>
            </a:r>
            <a:endParaRPr lang="en-SG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48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000" b="39579"/>
          <a:stretch/>
        </p:blipFill>
        <p:spPr>
          <a:xfrm>
            <a:off x="1868113" y="2743201"/>
            <a:ext cx="8492730" cy="3423423"/>
          </a:xfrm>
          <a:prstGeom prst="rect">
            <a:avLst/>
          </a:prstGeom>
        </p:spPr>
      </p:pic>
      <p:sp>
        <p:nvSpPr>
          <p:cNvPr id="11" name="Rounded Rectangle 3"/>
          <p:cNvSpPr/>
          <p:nvPr/>
        </p:nvSpPr>
        <p:spPr>
          <a:xfrm rot="21366165">
            <a:off x="1887735" y="281142"/>
            <a:ext cx="3810000" cy="637657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rgbClr val="FFFF00"/>
                </a:solidFill>
                <a:effectLst>
                  <a:glow rad="152400">
                    <a:prstClr val="black">
                      <a:alpha val="60000"/>
                    </a:prstClr>
                  </a:glow>
                </a:effectLst>
                <a:latin typeface="Calibri"/>
              </a:rPr>
              <a:t>Continuous</a:t>
            </a:r>
            <a:endParaRPr lang="en-SG" sz="4000" b="1" dirty="0">
              <a:solidFill>
                <a:srgbClr val="FFFF00"/>
              </a:solidFill>
              <a:effectLst>
                <a:glow rad="152400">
                  <a:prstClr val="black">
                    <a:alpha val="60000"/>
                  </a:prstClr>
                </a:glow>
              </a:effectLst>
              <a:latin typeface="Calibri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86201" y="145775"/>
            <a:ext cx="6324600" cy="71596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Integration</a:t>
            </a:r>
          </a:p>
        </p:txBody>
      </p:sp>
      <p:sp>
        <p:nvSpPr>
          <p:cNvPr id="16" name="Red box"/>
          <p:cNvSpPr/>
          <p:nvPr/>
        </p:nvSpPr>
        <p:spPr>
          <a:xfrm>
            <a:off x="2176379" y="2914651"/>
            <a:ext cx="2424197" cy="34400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803" y="3430106"/>
            <a:ext cx="7867650" cy="2933700"/>
          </a:xfrm>
          <a:prstGeom prst="rect">
            <a:avLst/>
          </a:prstGeom>
        </p:spPr>
      </p:pic>
      <p:sp>
        <p:nvSpPr>
          <p:cNvPr id="9" name="Red box"/>
          <p:cNvSpPr/>
          <p:nvPr/>
        </p:nvSpPr>
        <p:spPr>
          <a:xfrm>
            <a:off x="4017531" y="3548384"/>
            <a:ext cx="1312755" cy="34400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1858588" y="1143001"/>
            <a:ext cx="5187356" cy="685589"/>
          </a:xfrm>
          <a:prstGeom prst="wedgeRectCallout">
            <a:avLst>
              <a:gd name="adj1" fmla="val -11284"/>
              <a:gd name="adj2" fmla="val 211182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Can use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  <a:latin typeface="Calibri"/>
              </a:rPr>
              <a:t>Github</a:t>
            </a:r>
            <a:r>
              <a:rPr lang="en-US" sz="2000" dirty="0" smtClean="0">
                <a:solidFill>
                  <a:srgbClr val="FFFF00"/>
                </a:solidFill>
                <a:latin typeface="Calibri"/>
              </a:rPr>
              <a:t> Actions, </a:t>
            </a:r>
            <a:r>
              <a:rPr lang="en-US" sz="2000" b="1" dirty="0" smtClean="0">
                <a:solidFill>
                  <a:srgbClr val="FFFF00"/>
                </a:solidFill>
                <a:latin typeface="Calibri"/>
              </a:rPr>
              <a:t>Travis</a:t>
            </a:r>
            <a:r>
              <a:rPr lang="en-US" sz="2000" dirty="0" smtClean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and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alibri"/>
              </a:rPr>
              <a:t>AppVeyor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to perform </a:t>
            </a:r>
            <a:r>
              <a:rPr lang="en-US" sz="2000" b="1" dirty="0">
                <a:solidFill>
                  <a:srgbClr val="FFFF00"/>
                </a:solidFill>
                <a:latin typeface="Calibri"/>
              </a:rPr>
              <a:t>Continuous Integrations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1858588" y="1143001"/>
            <a:ext cx="5187356" cy="685589"/>
          </a:xfrm>
          <a:prstGeom prst="wedgeRectCallout">
            <a:avLst>
              <a:gd name="adj1" fmla="val 3979"/>
              <a:gd name="adj2" fmla="val 299014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Can use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  <a:latin typeface="Calibri"/>
              </a:rPr>
              <a:t>Github</a:t>
            </a:r>
            <a:r>
              <a:rPr lang="en-US" sz="2000" b="1" dirty="0" smtClean="0">
                <a:solidFill>
                  <a:srgbClr val="FFFF00"/>
                </a:solidFill>
                <a:latin typeface="Calibri"/>
              </a:rPr>
              <a:t> Actions</a:t>
            </a:r>
            <a:r>
              <a:rPr lang="en-US" sz="2000" dirty="0" smtClean="0">
                <a:solidFill>
                  <a:srgbClr val="FFFF00"/>
                </a:solidFill>
                <a:latin typeface="Calibri"/>
              </a:rPr>
              <a:t>, 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Travis</a:t>
            </a:r>
            <a:r>
              <a:rPr lang="en-US" sz="2000" dirty="0" smtClean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and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alibri"/>
              </a:rPr>
              <a:t>AppVeyor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to perform </a:t>
            </a:r>
            <a:r>
              <a:rPr lang="en-US" sz="2000" b="1" dirty="0">
                <a:solidFill>
                  <a:srgbClr val="FFFF00"/>
                </a:solidFill>
                <a:latin typeface="Calibri"/>
              </a:rPr>
              <a:t>Continuous Integrations</a:t>
            </a:r>
          </a:p>
        </p:txBody>
      </p:sp>
      <p:pic>
        <p:nvPicPr>
          <p:cNvPr id="2050" name="Picture 2" descr="https://encrypted-tbn0.gstatic.com/images?q=tbn%3AANd9GcRxqe6hhLMEx60oeSRYU_7Qh7ZRYqnA7y_2hCwnRezom1Vjab80JeZ3fw4h98yb8oGZ7nSxU59x96bsYkS9AWKKtBy3clUOQYqKlA&amp;usqp=CAU&amp;ec=4570284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409" y="1143000"/>
            <a:ext cx="955327" cy="92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bs.twimg.com/profile_images/1143532163499008000/Lu6cGu0z_400x4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44" y="317709"/>
            <a:ext cx="875932" cy="8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thumb/b/bc/Appveyor_logo.svg/200px-Appveyor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62" y="1359305"/>
            <a:ext cx="863540" cy="86354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1456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471"/>
          <a:stretch/>
        </p:blipFill>
        <p:spPr>
          <a:xfrm>
            <a:off x="2045595" y="762001"/>
            <a:ext cx="8100811" cy="59721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676400" y="76200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1.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Do a </a:t>
            </a:r>
            <a:r>
              <a:rPr lang="en-US" sz="2000" u="sng" dirty="0">
                <a:solidFill>
                  <a:srgbClr val="FFFF00"/>
                </a:solidFill>
                <a:latin typeface="Calibri"/>
              </a:rPr>
              <a:t>small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 change + tests  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2.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Run tests   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3.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Fix any problems  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4.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3505959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95" y="634863"/>
            <a:ext cx="8100811" cy="6251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2286001" y="1524000"/>
            <a:ext cx="8029575" cy="5172074"/>
            <a:chOff x="762000" y="1143000"/>
            <a:chExt cx="8029575" cy="5172074"/>
          </a:xfrm>
        </p:grpSpPr>
        <p:grpSp>
          <p:nvGrpSpPr>
            <p:cNvPr id="4" name="Group 3"/>
            <p:cNvGrpSpPr/>
            <p:nvPr/>
          </p:nvGrpSpPr>
          <p:grpSpPr>
            <a:xfrm>
              <a:off x="762000" y="1143000"/>
              <a:ext cx="8029575" cy="5172074"/>
              <a:chOff x="762000" y="1143000"/>
              <a:chExt cx="8029575" cy="5172074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35"/>
              <a:stretch/>
            </p:blipFill>
            <p:spPr bwMode="auto">
              <a:xfrm>
                <a:off x="762000" y="1143000"/>
                <a:ext cx="8029575" cy="4947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047"/>
              <a:stretch/>
            </p:blipFill>
            <p:spPr bwMode="auto">
              <a:xfrm>
                <a:off x="762000" y="4953000"/>
                <a:ext cx="8029575" cy="136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4137480" y="1828800"/>
                <a:ext cx="651960" cy="3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1640" y="1765440"/>
                  <a:ext cx="683640" cy="12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/>
          <p:cNvSpPr/>
          <p:nvPr/>
        </p:nvSpPr>
        <p:spPr>
          <a:xfrm>
            <a:off x="2405330" y="2286001"/>
            <a:ext cx="7467600" cy="41852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4572000" y="1371600"/>
            <a:ext cx="4419600" cy="3675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We use </a:t>
            </a:r>
            <a:r>
              <a:rPr lang="en-US" sz="2000" b="1" dirty="0" err="1">
                <a:solidFill>
                  <a:srgbClr val="FFFF00"/>
                </a:solidFill>
                <a:latin typeface="Calibri"/>
              </a:rPr>
              <a:t>Gradle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for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 build automation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400" y="76200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1.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Do a </a:t>
            </a:r>
            <a:r>
              <a:rPr lang="en-US" sz="2000" u="sng" dirty="0">
                <a:solidFill>
                  <a:srgbClr val="FFFF00"/>
                </a:solidFill>
                <a:latin typeface="Calibri"/>
              </a:rPr>
              <a:t>small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 change + tests  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2.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Run tests   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3.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Fix any problems  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4.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Rinse and repeat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1" y="3560794"/>
            <a:ext cx="9144001" cy="431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/>
          <p:nvPr/>
        </p:nvSpPr>
        <p:spPr>
          <a:xfrm>
            <a:off x="4554894" y="4966458"/>
            <a:ext cx="5503506" cy="3675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GH Actions runs 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tests for the code pushed to repo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0" r="44837" b="84842"/>
          <a:stretch/>
        </p:blipFill>
        <p:spPr bwMode="auto">
          <a:xfrm>
            <a:off x="2096429" y="3560793"/>
            <a:ext cx="4471639" cy="65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8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24075" y="-1470025"/>
            <a:ext cx="7772400" cy="14700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devtodevdocs"/>
          <p:cNvSpPr txBox="1">
            <a:spLocks/>
          </p:cNvSpPr>
          <p:nvPr/>
        </p:nvSpPr>
        <p:spPr>
          <a:xfrm>
            <a:off x="1981200" y="5334000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Developer-to-developer docs</a:t>
            </a:r>
            <a:endParaRPr lang="en-SG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629400" y="3352800"/>
              <a:ext cx="497880" cy="2239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9320" y="3345600"/>
                <a:ext cx="520920" cy="2258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2130166" y="2844226"/>
            <a:ext cx="8188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indent="-1350963"/>
            <a:r>
              <a:rPr lang="en-SG" sz="3200" b="1" dirty="0">
                <a:noFill/>
              </a:rPr>
              <a:t>The M in RTFM : </a:t>
            </a:r>
            <a:r>
              <a:rPr lang="en-SG" sz="3200" b="1" dirty="0">
                <a:solidFill>
                  <a:srgbClr val="FFFF00"/>
                </a:solidFill>
              </a:rPr>
              <a:t>When Code is not Enough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  </a:t>
            </a:r>
            <a:endParaRPr lang="en-SG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24075" y="-1470025"/>
            <a:ext cx="7772400" cy="14700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devtodevdocs"/>
          <p:cNvSpPr txBox="1">
            <a:spLocks/>
          </p:cNvSpPr>
          <p:nvPr/>
        </p:nvSpPr>
        <p:spPr>
          <a:xfrm>
            <a:off x="1981200" y="5334000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Developer-to-developer docs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24075" y="-1470025"/>
            <a:ext cx="7772400" cy="14700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devtodevdocs"/>
          <p:cNvSpPr txBox="1">
            <a:spLocks/>
          </p:cNvSpPr>
          <p:nvPr/>
        </p:nvSpPr>
        <p:spPr>
          <a:xfrm>
            <a:off x="1981200" y="5334000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Developer-to-developer docs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18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EditMode="relative">
                                      <p:cBhvr from="" to="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to x="0" y="-7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vtodevdocs"/>
          <p:cNvSpPr>
            <a:spLocks noGrp="1"/>
          </p:cNvSpPr>
          <p:nvPr>
            <p:ph type="title"/>
          </p:nvPr>
        </p:nvSpPr>
        <p:spPr>
          <a:xfrm>
            <a:off x="1981200" y="492195"/>
            <a:ext cx="8229600" cy="707886"/>
          </a:xfrm>
        </p:spPr>
        <p:txBody>
          <a:bodyPr>
            <a:spAutoFit/>
          </a:bodyPr>
          <a:lstStyle/>
          <a:p>
            <a:r>
              <a:rPr lang="en-US" dirty="0" smtClean="0"/>
              <a:t>Developer-to-developer docs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76401"/>
            <a:ext cx="3642360" cy="838200"/>
          </a:xfrm>
        </p:spPr>
        <p:txBody>
          <a:bodyPr>
            <a:noAutofit/>
          </a:bodyPr>
          <a:lstStyle/>
          <a:p>
            <a:pPr algn="ctr"/>
            <a:r>
              <a:rPr lang="en-US" sz="2800" i="1" dirty="0"/>
              <a:t>for</a:t>
            </a:r>
            <a:br>
              <a:rPr lang="en-US" sz="2800" i="1" dirty="0"/>
            </a:br>
            <a:r>
              <a:rPr lang="en-US" sz="2800" i="1" dirty="0"/>
              <a:t> </a:t>
            </a:r>
            <a:r>
              <a:rPr lang="en-US" sz="2800" dirty="0"/>
              <a:t>developer </a:t>
            </a:r>
            <a:r>
              <a:rPr lang="en-US" sz="2800" dirty="0">
                <a:solidFill>
                  <a:srgbClr val="FFFF00"/>
                </a:solidFill>
              </a:rPr>
              <a:t>as user</a:t>
            </a:r>
            <a:endParaRPr lang="en-SG" sz="28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15521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5776" y="1185864"/>
              <a:ext cx="879475" cy="947737"/>
            </p14:xfrm>
          </p:contentPart>
        </mc:Choice>
        <mc:Fallback xmlns="">
          <p:pic>
            <p:nvPicPr>
              <p:cNvPr id="1515521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9216" y="1177585"/>
                <a:ext cx="902515" cy="974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155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97639" y="1244600"/>
              <a:ext cx="719137" cy="927100"/>
            </p14:xfrm>
          </p:contentPart>
        </mc:Choice>
        <mc:Fallback xmlns="">
          <p:pic>
            <p:nvPicPr>
              <p:cNvPr id="15155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6841" y="1235959"/>
                <a:ext cx="750451" cy="955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155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1651" y="2700338"/>
              <a:ext cx="2333625" cy="1663700"/>
            </p14:xfrm>
          </p:contentPart>
        </mc:Choice>
        <mc:Fallback xmlns="">
          <p:pic>
            <p:nvPicPr>
              <p:cNvPr id="15155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43934" y="2686297"/>
                <a:ext cx="2375020" cy="170582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5634952" y="1821251"/>
            <a:ext cx="4116146" cy="83820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 smtClean="0"/>
              <a:t>for</a:t>
            </a:r>
            <a:br>
              <a:rPr lang="en-US" sz="2800" i="1" dirty="0" smtClean="0"/>
            </a:br>
            <a:r>
              <a:rPr lang="en-US" sz="2800" i="1" dirty="0" smtClean="0"/>
              <a:t> </a:t>
            </a:r>
            <a:r>
              <a:rPr lang="en-US" sz="2800" dirty="0" smtClean="0"/>
              <a:t>developer </a:t>
            </a:r>
            <a:r>
              <a:rPr lang="en-US" sz="2800" dirty="0" smtClean="0">
                <a:solidFill>
                  <a:srgbClr val="FFFF00"/>
                </a:solidFill>
              </a:rPr>
              <a:t>as </a:t>
            </a:r>
            <a:r>
              <a:rPr lang="en-US" sz="2800" dirty="0" err="1" smtClean="0">
                <a:solidFill>
                  <a:srgbClr val="FFFF00"/>
                </a:solidFill>
              </a:rPr>
              <a:t>mainainer</a:t>
            </a:r>
            <a:endParaRPr lang="en-SG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5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1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5329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9616" y="410185"/>
            <a:ext cx="7839705" cy="5946500"/>
          </a:xfrm>
          <a:prstGeom prst="roundRect">
            <a:avLst>
              <a:gd name="adj" fmla="val 3718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3"/>
          <p:cNvSpPr/>
          <p:nvPr/>
        </p:nvSpPr>
        <p:spPr>
          <a:xfrm rot="20322790">
            <a:off x="274615" y="1515971"/>
            <a:ext cx="3810000" cy="637657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000" b="1" dirty="0" err="1" smtClean="0">
                <a:solidFill>
                  <a:srgbClr val="FFFF00"/>
                </a:solidFill>
                <a:effectLst>
                  <a:glow rad="152400">
                    <a:prstClr val="black">
                      <a:alpha val="60000"/>
                    </a:prstClr>
                  </a:glow>
                </a:effectLst>
                <a:latin typeface="Calibri"/>
              </a:rPr>
              <a:t>JavaDoc</a:t>
            </a:r>
            <a:endParaRPr lang="en-SG" sz="4000" b="1" dirty="0">
              <a:solidFill>
                <a:srgbClr val="FFFF00"/>
              </a:solidFill>
              <a:effectLst>
                <a:glow rad="152400">
                  <a:prstClr val="black">
                    <a:alpha val="60000"/>
                  </a:prstClr>
                </a:glow>
              </a:effectLst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161124"/>
      </p:ext>
    </p:extLst>
  </p:cSld>
  <p:clrMapOvr>
    <a:masterClrMapping/>
  </p:clrMapOvr>
  <p:transition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1081087"/>
            <a:ext cx="7029450" cy="4695825"/>
          </a:xfrm>
          <a:prstGeom prst="roundRect">
            <a:avLst>
              <a:gd name="adj" fmla="val 29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708229" y="185172"/>
            <a:ext cx="4410181" cy="7069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r>
              <a:rPr kumimoji="0" lang="en-SG" sz="48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</a:t>
            </a:r>
            <a:r>
              <a:rPr kumimoji="0" lang="en-SG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omments</a:t>
            </a:r>
            <a:endParaRPr kumimoji="0" lang="en-SG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2581275" y="1103389"/>
            <a:ext cx="1054023" cy="323967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/>
          <p:cNvSpPr/>
          <p:nvPr/>
        </p:nvSpPr>
        <p:spPr>
          <a:xfrm>
            <a:off x="2581274" y="3969253"/>
            <a:ext cx="1054023" cy="323967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3345366" y="1628078"/>
            <a:ext cx="1773044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45366" y="3144644"/>
            <a:ext cx="992458" cy="824609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91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nus-cs2113-ay2021s1.github.io/website/book/documentation/tools/javaDoc/what/images/intellijToolt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00188"/>
            <a:ext cx="4267200" cy="3857625"/>
          </a:xfrm>
          <a:prstGeom prst="roundRect">
            <a:avLst>
              <a:gd name="adj" fmla="val 25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73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635</Words>
  <Application>Microsoft Office PowerPoint</Application>
  <PresentationFormat>Widescreen</PresentationFormat>
  <Paragraphs>124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Stencil</vt:lpstr>
      <vt:lpstr>3_green-UP</vt:lpstr>
      <vt:lpstr>9_green-UP</vt:lpstr>
      <vt:lpstr>8_green-UP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Developer-to-developer docs</vt:lpstr>
      <vt:lpstr>PowerPoint Presentation</vt:lpstr>
      <vt:lpstr>PowerPoint Presentation</vt:lpstr>
      <vt:lpstr>PowerPoint Presentation</vt:lpstr>
      <vt:lpstr>PowerPoint Presentation</vt:lpstr>
      <vt:lpstr>What is the subsidy if already subsidized?</vt:lpstr>
      <vt:lpstr>Good comments</vt:lpstr>
      <vt:lpstr>Good comments</vt:lpstr>
      <vt:lpstr>Good comments</vt:lpstr>
      <vt:lpstr>PowerPoint Presentation</vt:lpstr>
      <vt:lpstr>PowerPoint Presentation</vt:lpstr>
      <vt:lpstr>What is the subsidy if already subsidized?</vt:lpstr>
      <vt:lpstr>PowerPoint Presentation</vt:lpstr>
      <vt:lpstr>PowerPoint Presentation</vt:lpstr>
      <vt:lpstr>Integration</vt:lpstr>
      <vt:lpstr>Integration</vt:lpstr>
      <vt:lpstr>Integration</vt:lpstr>
      <vt:lpstr>PowerPoint Presentation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Narayan</dc:creator>
  <cp:lastModifiedBy>Akshay Narayan</cp:lastModifiedBy>
  <cp:revision>44</cp:revision>
  <dcterms:created xsi:type="dcterms:W3CDTF">2020-08-28T04:07:37Z</dcterms:created>
  <dcterms:modified xsi:type="dcterms:W3CDTF">2020-09-18T13:51:10Z</dcterms:modified>
</cp:coreProperties>
</file>